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64" r:id="rId2"/>
    <p:sldId id="273" r:id="rId3"/>
    <p:sldId id="280" r:id="rId4"/>
    <p:sldId id="279" r:id="rId5"/>
    <p:sldId id="261" r:id="rId6"/>
    <p:sldId id="274" r:id="rId7"/>
    <p:sldId id="281" r:id="rId8"/>
    <p:sldId id="282" r:id="rId9"/>
    <p:sldId id="271" r:id="rId10"/>
    <p:sldId id="272" r:id="rId11"/>
    <p:sldId id="265" r:id="rId12"/>
    <p:sldId id="256" r:id="rId13"/>
    <p:sldId id="258" r:id="rId14"/>
    <p:sldId id="259"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A584DA-CA3E-4C41-8066-DF27D4CF7974}" v="11" dt="2019-10-04T22:50:10.1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50" autoAdjust="0"/>
    <p:restoredTop sz="94660"/>
  </p:normalViewPr>
  <p:slideViewPr>
    <p:cSldViewPr snapToGrid="0">
      <p:cViewPr varScale="1">
        <p:scale>
          <a:sx n="112" d="100"/>
          <a:sy n="112" d="100"/>
        </p:scale>
        <p:origin x="114" y="2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mad Nasser" userId="34ed65dcd60f4bf9" providerId="LiveId" clId="{BDA584DA-CA3E-4C41-8066-DF27D4CF7974}"/>
    <pc:docChg chg="modSld">
      <pc:chgData name="Mohamad Nasser" userId="34ed65dcd60f4bf9" providerId="LiveId" clId="{BDA584DA-CA3E-4C41-8066-DF27D4CF7974}" dt="2019-10-04T22:50:10.157" v="14"/>
      <pc:docMkLst>
        <pc:docMk/>
      </pc:docMkLst>
      <pc:sldChg chg="addSp">
        <pc:chgData name="Mohamad Nasser" userId="34ed65dcd60f4bf9" providerId="LiveId" clId="{BDA584DA-CA3E-4C41-8066-DF27D4CF7974}" dt="2019-10-04T22:50:03.527" v="13"/>
        <pc:sldMkLst>
          <pc:docMk/>
          <pc:sldMk cId="1607938754" sldId="258"/>
        </pc:sldMkLst>
        <pc:picChg chg="add">
          <ac:chgData name="Mohamad Nasser" userId="34ed65dcd60f4bf9" providerId="LiveId" clId="{BDA584DA-CA3E-4C41-8066-DF27D4CF7974}" dt="2019-10-04T22:50:03.527" v="13"/>
          <ac:picMkLst>
            <pc:docMk/>
            <pc:sldMk cId="1607938754" sldId="258"/>
            <ac:picMk id="6" creationId="{5F3F9D99-D9C1-40D6-8D74-A0E816E48210}"/>
          </ac:picMkLst>
        </pc:picChg>
      </pc:sldChg>
      <pc:sldChg chg="addSp">
        <pc:chgData name="Mohamad Nasser" userId="34ed65dcd60f4bf9" providerId="LiveId" clId="{BDA584DA-CA3E-4C41-8066-DF27D4CF7974}" dt="2019-10-04T22:49:30.919" v="4"/>
        <pc:sldMkLst>
          <pc:docMk/>
          <pc:sldMk cId="405762160" sldId="261"/>
        </pc:sldMkLst>
        <pc:picChg chg="add">
          <ac:chgData name="Mohamad Nasser" userId="34ed65dcd60f4bf9" providerId="LiveId" clId="{BDA584DA-CA3E-4C41-8066-DF27D4CF7974}" dt="2019-10-04T22:49:30.919" v="4"/>
          <ac:picMkLst>
            <pc:docMk/>
            <pc:sldMk cId="405762160" sldId="261"/>
            <ac:picMk id="6" creationId="{F9B8A14B-A176-4F8D-95D8-8F0574BD89D7}"/>
          </ac:picMkLst>
        </pc:picChg>
      </pc:sldChg>
      <pc:sldChg chg="addSp">
        <pc:chgData name="Mohamad Nasser" userId="34ed65dcd60f4bf9" providerId="LiveId" clId="{BDA584DA-CA3E-4C41-8066-DF27D4CF7974}" dt="2019-10-04T22:50:10.157" v="14"/>
        <pc:sldMkLst>
          <pc:docMk/>
          <pc:sldMk cId="2858077050" sldId="262"/>
        </pc:sldMkLst>
        <pc:picChg chg="add">
          <ac:chgData name="Mohamad Nasser" userId="34ed65dcd60f4bf9" providerId="LiveId" clId="{BDA584DA-CA3E-4C41-8066-DF27D4CF7974}" dt="2019-10-04T22:50:10.157" v="14"/>
          <ac:picMkLst>
            <pc:docMk/>
            <pc:sldMk cId="2858077050" sldId="262"/>
            <ac:picMk id="5" creationId="{A96DB0D0-3A37-404D-A012-AC22604687AF}"/>
          </ac:picMkLst>
        </pc:picChg>
      </pc:sldChg>
      <pc:sldChg chg="addSp modSp">
        <pc:chgData name="Mohamad Nasser" userId="34ed65dcd60f4bf9" providerId="LiveId" clId="{BDA584DA-CA3E-4C41-8066-DF27D4CF7974}" dt="2019-10-04T22:49:48.817" v="10" actId="14100"/>
        <pc:sldMkLst>
          <pc:docMk/>
          <pc:sldMk cId="949292893" sldId="271"/>
        </pc:sldMkLst>
        <pc:picChg chg="add mod">
          <ac:chgData name="Mohamad Nasser" userId="34ed65dcd60f4bf9" providerId="LiveId" clId="{BDA584DA-CA3E-4C41-8066-DF27D4CF7974}" dt="2019-10-04T22:49:48.817" v="10" actId="14100"/>
          <ac:picMkLst>
            <pc:docMk/>
            <pc:sldMk cId="949292893" sldId="271"/>
            <ac:picMk id="7" creationId="{6895C19C-B8BB-461D-B75A-942C30F610A1}"/>
          </ac:picMkLst>
        </pc:picChg>
      </pc:sldChg>
      <pc:sldChg chg="addSp modSp">
        <pc:chgData name="Mohamad Nasser" userId="34ed65dcd60f4bf9" providerId="LiveId" clId="{BDA584DA-CA3E-4C41-8066-DF27D4CF7974}" dt="2019-10-04T22:49:54.769" v="12" actId="14100"/>
        <pc:sldMkLst>
          <pc:docMk/>
          <pc:sldMk cId="2429147779" sldId="272"/>
        </pc:sldMkLst>
        <pc:picChg chg="add mod">
          <ac:chgData name="Mohamad Nasser" userId="34ed65dcd60f4bf9" providerId="LiveId" clId="{BDA584DA-CA3E-4C41-8066-DF27D4CF7974}" dt="2019-10-04T22:49:54.769" v="12" actId="14100"/>
          <ac:picMkLst>
            <pc:docMk/>
            <pc:sldMk cId="2429147779" sldId="272"/>
            <ac:picMk id="4" creationId="{43A46AED-3D65-491F-9557-52E7741FB80A}"/>
          </ac:picMkLst>
        </pc:picChg>
      </pc:sldChg>
      <pc:sldChg chg="addSp modSp">
        <pc:chgData name="Mohamad Nasser" userId="34ed65dcd60f4bf9" providerId="LiveId" clId="{BDA584DA-CA3E-4C41-8066-DF27D4CF7974}" dt="2019-10-04T22:49:22.920" v="1" actId="1076"/>
        <pc:sldMkLst>
          <pc:docMk/>
          <pc:sldMk cId="2510204413" sldId="273"/>
        </pc:sldMkLst>
        <pc:picChg chg="add mod">
          <ac:chgData name="Mohamad Nasser" userId="34ed65dcd60f4bf9" providerId="LiveId" clId="{BDA584DA-CA3E-4C41-8066-DF27D4CF7974}" dt="2019-10-04T22:49:22.920" v="1" actId="1076"/>
          <ac:picMkLst>
            <pc:docMk/>
            <pc:sldMk cId="2510204413" sldId="273"/>
            <ac:picMk id="6" creationId="{93B78C0A-104C-42F2-8B75-C69E4CA16752}"/>
          </ac:picMkLst>
        </pc:picChg>
      </pc:sldChg>
      <pc:sldChg chg="addSp modSp">
        <pc:chgData name="Mohamad Nasser" userId="34ed65dcd60f4bf9" providerId="LiveId" clId="{BDA584DA-CA3E-4C41-8066-DF27D4CF7974}" dt="2019-10-04T22:49:39.319" v="6" actId="14100"/>
        <pc:sldMkLst>
          <pc:docMk/>
          <pc:sldMk cId="3255003436" sldId="274"/>
        </pc:sldMkLst>
        <pc:picChg chg="add mod">
          <ac:chgData name="Mohamad Nasser" userId="34ed65dcd60f4bf9" providerId="LiveId" clId="{BDA584DA-CA3E-4C41-8066-DF27D4CF7974}" dt="2019-10-04T22:49:39.319" v="6" actId="14100"/>
          <ac:picMkLst>
            <pc:docMk/>
            <pc:sldMk cId="3255003436" sldId="274"/>
            <ac:picMk id="6" creationId="{AF8A09FE-FCEA-4948-9865-3368F2CE2622}"/>
          </ac:picMkLst>
        </pc:picChg>
      </pc:sldChg>
      <pc:sldChg chg="addSp">
        <pc:chgData name="Mohamad Nasser" userId="34ed65dcd60f4bf9" providerId="LiveId" clId="{BDA584DA-CA3E-4C41-8066-DF27D4CF7974}" dt="2019-10-04T22:49:28.908" v="3"/>
        <pc:sldMkLst>
          <pc:docMk/>
          <pc:sldMk cId="1835988422" sldId="279"/>
        </pc:sldMkLst>
        <pc:picChg chg="add">
          <ac:chgData name="Mohamad Nasser" userId="34ed65dcd60f4bf9" providerId="LiveId" clId="{BDA584DA-CA3E-4C41-8066-DF27D4CF7974}" dt="2019-10-04T22:49:28.908" v="3"/>
          <ac:picMkLst>
            <pc:docMk/>
            <pc:sldMk cId="1835988422" sldId="279"/>
            <ac:picMk id="6" creationId="{F586DAFB-4C56-456C-84DF-B7BE6BE630D0}"/>
          </ac:picMkLst>
        </pc:picChg>
      </pc:sldChg>
      <pc:sldChg chg="addSp">
        <pc:chgData name="Mohamad Nasser" userId="34ed65dcd60f4bf9" providerId="LiveId" clId="{BDA584DA-CA3E-4C41-8066-DF27D4CF7974}" dt="2019-10-04T22:49:26.269" v="2"/>
        <pc:sldMkLst>
          <pc:docMk/>
          <pc:sldMk cId="2950538171" sldId="280"/>
        </pc:sldMkLst>
        <pc:picChg chg="add">
          <ac:chgData name="Mohamad Nasser" userId="34ed65dcd60f4bf9" providerId="LiveId" clId="{BDA584DA-CA3E-4C41-8066-DF27D4CF7974}" dt="2019-10-04T22:49:26.269" v="2"/>
          <ac:picMkLst>
            <pc:docMk/>
            <pc:sldMk cId="2950538171" sldId="280"/>
            <ac:picMk id="6" creationId="{4E1CA2B3-F6E1-460D-AE54-10DA4E3D6A18}"/>
          </ac:picMkLst>
        </pc:picChg>
      </pc:sldChg>
      <pc:sldChg chg="addSp">
        <pc:chgData name="Mohamad Nasser" userId="34ed65dcd60f4bf9" providerId="LiveId" clId="{BDA584DA-CA3E-4C41-8066-DF27D4CF7974}" dt="2019-10-04T22:49:41.948" v="7"/>
        <pc:sldMkLst>
          <pc:docMk/>
          <pc:sldMk cId="1430612835" sldId="281"/>
        </pc:sldMkLst>
        <pc:picChg chg="add">
          <ac:chgData name="Mohamad Nasser" userId="34ed65dcd60f4bf9" providerId="LiveId" clId="{BDA584DA-CA3E-4C41-8066-DF27D4CF7974}" dt="2019-10-04T22:49:41.948" v="7"/>
          <ac:picMkLst>
            <pc:docMk/>
            <pc:sldMk cId="1430612835" sldId="281"/>
            <ac:picMk id="7" creationId="{92669F57-C2C7-427F-9D3D-C8F76A9EDF98}"/>
          </ac:picMkLst>
        </pc:picChg>
      </pc:sldChg>
      <pc:sldChg chg="addSp">
        <pc:chgData name="Mohamad Nasser" userId="34ed65dcd60f4bf9" providerId="LiveId" clId="{BDA584DA-CA3E-4C41-8066-DF27D4CF7974}" dt="2019-10-04T22:49:44.156" v="8"/>
        <pc:sldMkLst>
          <pc:docMk/>
          <pc:sldMk cId="3282071247" sldId="282"/>
        </pc:sldMkLst>
        <pc:picChg chg="add">
          <ac:chgData name="Mohamad Nasser" userId="34ed65dcd60f4bf9" providerId="LiveId" clId="{BDA584DA-CA3E-4C41-8066-DF27D4CF7974}" dt="2019-10-04T22:49:44.156" v="8"/>
          <ac:picMkLst>
            <pc:docMk/>
            <pc:sldMk cId="3282071247" sldId="282"/>
            <ac:picMk id="6" creationId="{500F057B-1D92-4666-BBBE-7E8F7E8BDDC9}"/>
          </ac:picMkLst>
        </pc:picChg>
      </pc:sldChg>
    </pc:docChg>
  </pc:docChgLst>
  <pc:docChgLst>
    <pc:chgData name="Mohamad Nasser" userId="34ed65dcd60f4bf9" providerId="LiveId" clId="{41CF1686-B478-4C21-8B9A-1EF099AC5DFC}"/>
    <pc:docChg chg="undo custSel mod addSld delSld modSld sldOrd addMainMaster delMainMaster">
      <pc:chgData name="Mohamad Nasser" userId="34ed65dcd60f4bf9" providerId="LiveId" clId="{41CF1686-B478-4C21-8B9A-1EF099AC5DFC}" dt="2019-09-02T21:02:03.790" v="331"/>
      <pc:docMkLst>
        <pc:docMk/>
      </pc:docMkLst>
      <pc:sldChg chg="addSp delSp modSp add mod setBg modClrScheme setClrOvrMap delDesignElem chgLayout">
        <pc:chgData name="Mohamad Nasser" userId="34ed65dcd60f4bf9" providerId="LiveId" clId="{41CF1686-B478-4C21-8B9A-1EF099AC5DFC}" dt="2019-09-02T20:44:31.525" v="185" actId="20577"/>
        <pc:sldMkLst>
          <pc:docMk/>
          <pc:sldMk cId="1501338994" sldId="256"/>
        </pc:sldMkLst>
        <pc:spChg chg="mod ord">
          <ac:chgData name="Mohamad Nasser" userId="34ed65dcd60f4bf9" providerId="LiveId" clId="{41CF1686-B478-4C21-8B9A-1EF099AC5DFC}" dt="2019-09-02T20:44:31.525" v="185" actId="20577"/>
          <ac:spMkLst>
            <pc:docMk/>
            <pc:sldMk cId="1501338994" sldId="256"/>
            <ac:spMk id="2" creationId="{83DAC633-8B61-4220-9311-C89DEF7C266E}"/>
          </ac:spMkLst>
        </pc:spChg>
        <pc:spChg chg="del mod">
          <ac:chgData name="Mohamad Nasser" userId="34ed65dcd60f4bf9" providerId="LiveId" clId="{41CF1686-B478-4C21-8B9A-1EF099AC5DFC}" dt="2019-09-02T20:27:32.929" v="30" actId="478"/>
          <ac:spMkLst>
            <pc:docMk/>
            <pc:sldMk cId="1501338994" sldId="256"/>
            <ac:spMk id="3" creationId="{BAD9BA76-7884-4A23-B854-E4765815B602}"/>
          </ac:spMkLst>
        </pc:spChg>
        <pc:spChg chg="add">
          <ac:chgData name="Mohamad Nasser" userId="34ed65dcd60f4bf9" providerId="LiveId" clId="{41CF1686-B478-4C21-8B9A-1EF099AC5DFC}" dt="2019-09-02T20:29:15.711" v="41" actId="26606"/>
          <ac:spMkLst>
            <pc:docMk/>
            <pc:sldMk cId="1501338994" sldId="256"/>
            <ac:spMk id="7" creationId="{87CC2527-562A-4F69-B487-4371E5B243E7}"/>
          </ac:spMkLst>
        </pc:spChg>
        <pc:spChg chg="add del">
          <ac:chgData name="Mohamad Nasser" userId="34ed65dcd60f4bf9" providerId="LiveId" clId="{41CF1686-B478-4C21-8B9A-1EF099AC5DFC}" dt="2019-09-02T20:28:43.538" v="36"/>
          <ac:spMkLst>
            <pc:docMk/>
            <pc:sldMk cId="1501338994" sldId="256"/>
            <ac:spMk id="8" creationId="{E08D4B6A-8113-4DFB-B82E-B60CAC8E0A50}"/>
          </ac:spMkLst>
        </pc:spChg>
        <pc:spChg chg="add del">
          <ac:chgData name="Mohamad Nasser" userId="34ed65dcd60f4bf9" providerId="LiveId" clId="{41CF1686-B478-4C21-8B9A-1EF099AC5DFC}" dt="2019-09-02T20:26:36.734" v="19" actId="26606"/>
          <ac:spMkLst>
            <pc:docMk/>
            <pc:sldMk cId="1501338994" sldId="256"/>
            <ac:spMk id="9" creationId="{875485B9-8EE1-447A-9C08-F7D6B532A8CF}"/>
          </ac:spMkLst>
        </pc:spChg>
        <pc:spChg chg="add del">
          <ac:chgData name="Mohamad Nasser" userId="34ed65dcd60f4bf9" providerId="LiveId" clId="{41CF1686-B478-4C21-8B9A-1EF099AC5DFC}" dt="2019-09-02T20:28:43.538" v="36"/>
          <ac:spMkLst>
            <pc:docMk/>
            <pc:sldMk cId="1501338994" sldId="256"/>
            <ac:spMk id="10" creationId="{9822E561-F97C-4CBB-A9A6-A6BF6317BC84}"/>
          </ac:spMkLst>
        </pc:spChg>
        <pc:spChg chg="add del">
          <ac:chgData name="Mohamad Nasser" userId="34ed65dcd60f4bf9" providerId="LiveId" clId="{41CF1686-B478-4C21-8B9A-1EF099AC5DFC}" dt="2019-09-02T20:26:36.734" v="19" actId="26606"/>
          <ac:spMkLst>
            <pc:docMk/>
            <pc:sldMk cId="1501338994" sldId="256"/>
            <ac:spMk id="11" creationId="{B963707F-B98C-4143-AFCF-D6B56C975C5A}"/>
          </ac:spMkLst>
        </pc:spChg>
        <pc:spChg chg="add del">
          <ac:chgData name="Mohamad Nasser" userId="34ed65dcd60f4bf9" providerId="LiveId" clId="{41CF1686-B478-4C21-8B9A-1EF099AC5DFC}" dt="2019-09-02T20:28:43.538" v="36"/>
          <ac:spMkLst>
            <pc:docMk/>
            <pc:sldMk cId="1501338994" sldId="256"/>
            <ac:spMk id="12" creationId="{B01B0E58-A5C8-4CDA-A2E0-35DF94E59857}"/>
          </ac:spMkLst>
        </pc:spChg>
        <pc:spChg chg="add del">
          <ac:chgData name="Mohamad Nasser" userId="34ed65dcd60f4bf9" providerId="LiveId" clId="{41CF1686-B478-4C21-8B9A-1EF099AC5DFC}" dt="2019-09-02T20:26:36.734" v="19" actId="26606"/>
          <ac:spMkLst>
            <pc:docMk/>
            <pc:sldMk cId="1501338994" sldId="256"/>
            <ac:spMk id="13" creationId="{88D2DFBB-460D-4ECB-BD76-509C99DAD65A}"/>
          </ac:spMkLst>
        </pc:spChg>
        <pc:spChg chg="add del">
          <ac:chgData name="Mohamad Nasser" userId="34ed65dcd60f4bf9" providerId="LiveId" clId="{41CF1686-B478-4C21-8B9A-1EF099AC5DFC}" dt="2019-09-02T20:26:39.127" v="21" actId="26606"/>
          <ac:spMkLst>
            <pc:docMk/>
            <pc:sldMk cId="1501338994" sldId="256"/>
            <ac:spMk id="16" creationId="{FE469E50-3893-4ED6-92BA-2985C32B0CA6}"/>
          </ac:spMkLst>
        </pc:spChg>
        <pc:spChg chg="add del">
          <ac:chgData name="Mohamad Nasser" userId="34ed65dcd60f4bf9" providerId="LiveId" clId="{41CF1686-B478-4C21-8B9A-1EF099AC5DFC}" dt="2019-09-02T20:26:46.098" v="23" actId="26606"/>
          <ac:spMkLst>
            <pc:docMk/>
            <pc:sldMk cId="1501338994" sldId="256"/>
            <ac:spMk id="19" creationId="{2644B391-9BFE-445C-A9EC-F544BB85FBC7}"/>
          </ac:spMkLst>
        </pc:spChg>
        <pc:spChg chg="add del">
          <ac:chgData name="Mohamad Nasser" userId="34ed65dcd60f4bf9" providerId="LiveId" clId="{41CF1686-B478-4C21-8B9A-1EF099AC5DFC}" dt="2019-09-02T20:26:46.098" v="23" actId="26606"/>
          <ac:spMkLst>
            <pc:docMk/>
            <pc:sldMk cId="1501338994" sldId="256"/>
            <ac:spMk id="20" creationId="{80F26E69-87D9-4655-AE7B-280A87AA3CAD}"/>
          </ac:spMkLst>
        </pc:spChg>
        <pc:spChg chg="add del">
          <ac:chgData name="Mohamad Nasser" userId="34ed65dcd60f4bf9" providerId="LiveId" clId="{41CF1686-B478-4C21-8B9A-1EF099AC5DFC}" dt="2019-09-02T20:27:27.111" v="29" actId="26606"/>
          <ac:spMkLst>
            <pc:docMk/>
            <pc:sldMk cId="1501338994" sldId="256"/>
            <ac:spMk id="23" creationId="{DB4A12B6-EF0D-43E8-8C17-4FAD4D2766E4}"/>
          </ac:spMkLst>
        </pc:spChg>
        <pc:spChg chg="add del">
          <ac:chgData name="Mohamad Nasser" userId="34ed65dcd60f4bf9" providerId="LiveId" clId="{41CF1686-B478-4C21-8B9A-1EF099AC5DFC}" dt="2019-09-02T20:27:27.111" v="29" actId="26606"/>
          <ac:spMkLst>
            <pc:docMk/>
            <pc:sldMk cId="1501338994" sldId="256"/>
            <ac:spMk id="24" creationId="{AE107525-0C02-447F-8A3F-553320A7230E}"/>
          </ac:spMkLst>
        </pc:spChg>
        <pc:spChg chg="add del">
          <ac:chgData name="Mohamad Nasser" userId="34ed65dcd60f4bf9" providerId="LiveId" clId="{41CF1686-B478-4C21-8B9A-1EF099AC5DFC}" dt="2019-09-02T20:27:27.111" v="29" actId="26606"/>
          <ac:spMkLst>
            <pc:docMk/>
            <pc:sldMk cId="1501338994" sldId="256"/>
            <ac:spMk id="25" creationId="{AB7A42E3-05D8-4A0B-9D4E-20EF581E57C0}"/>
          </ac:spMkLst>
        </pc:spChg>
        <pc:picChg chg="add del">
          <ac:chgData name="Mohamad Nasser" userId="34ed65dcd60f4bf9" providerId="LiveId" clId="{41CF1686-B478-4C21-8B9A-1EF099AC5DFC}" dt="2019-09-02T20:26:36.734" v="19" actId="26606"/>
          <ac:picMkLst>
            <pc:docMk/>
            <pc:sldMk cId="1501338994" sldId="256"/>
            <ac:picMk id="4" creationId="{F672AA44-5933-4A40-B7AE-B4B0A74CE8B4}"/>
          </ac:picMkLst>
        </pc:picChg>
        <pc:picChg chg="add mod">
          <ac:chgData name="Mohamad Nasser" userId="34ed65dcd60f4bf9" providerId="LiveId" clId="{41CF1686-B478-4C21-8B9A-1EF099AC5DFC}" dt="2019-09-02T20:29:15.711" v="41" actId="26606"/>
          <ac:picMkLst>
            <pc:docMk/>
            <pc:sldMk cId="1501338994" sldId="256"/>
            <ac:picMk id="5" creationId="{9BA144EF-8526-4E5E-A9B3-7FF68E14FBB4}"/>
          </ac:picMkLst>
        </pc:picChg>
        <pc:picChg chg="add del">
          <ac:chgData name="Mohamad Nasser" userId="34ed65dcd60f4bf9" providerId="LiveId" clId="{41CF1686-B478-4C21-8B9A-1EF099AC5DFC}" dt="2019-09-02T20:26:39.127" v="21" actId="26606"/>
          <ac:picMkLst>
            <pc:docMk/>
            <pc:sldMk cId="1501338994" sldId="256"/>
            <ac:picMk id="15" creationId="{DA948B60-06D8-409C-9039-04331B8DFEB1}"/>
          </ac:picMkLst>
        </pc:picChg>
        <pc:picChg chg="add del">
          <ac:chgData name="Mohamad Nasser" userId="34ed65dcd60f4bf9" providerId="LiveId" clId="{41CF1686-B478-4C21-8B9A-1EF099AC5DFC}" dt="2019-09-02T20:26:46.098" v="23" actId="26606"/>
          <ac:picMkLst>
            <pc:docMk/>
            <pc:sldMk cId="1501338994" sldId="256"/>
            <ac:picMk id="18" creationId="{48F488D6-EE60-411B-A56D-86793B048C6D}"/>
          </ac:picMkLst>
        </pc:picChg>
        <pc:picChg chg="add del">
          <ac:chgData name="Mohamad Nasser" userId="34ed65dcd60f4bf9" providerId="LiveId" clId="{41CF1686-B478-4C21-8B9A-1EF099AC5DFC}" dt="2019-09-02T20:27:27.111" v="29" actId="26606"/>
          <ac:picMkLst>
            <pc:docMk/>
            <pc:sldMk cId="1501338994" sldId="256"/>
            <ac:picMk id="22" creationId="{10034E2F-A94C-4FCE-A379-5C090549159E}"/>
          </ac:picMkLst>
        </pc:picChg>
        <pc:cxnChg chg="add">
          <ac:chgData name="Mohamad Nasser" userId="34ed65dcd60f4bf9" providerId="LiveId" clId="{41CF1686-B478-4C21-8B9A-1EF099AC5DFC}" dt="2019-09-02T20:29:15.711" v="41" actId="26606"/>
          <ac:cxnSpMkLst>
            <pc:docMk/>
            <pc:sldMk cId="1501338994" sldId="256"/>
            <ac:cxnSpMk id="14" creationId="{BCDAEC91-5BCE-4B55-9CC0-43EF94CB734B}"/>
          </ac:cxnSpMkLst>
        </pc:cxnChg>
        <pc:cxnChg chg="add del">
          <ac:chgData name="Mohamad Nasser" userId="34ed65dcd60f4bf9" providerId="LiveId" clId="{41CF1686-B478-4C21-8B9A-1EF099AC5DFC}" dt="2019-09-02T20:27:27.111" v="29" actId="26606"/>
          <ac:cxnSpMkLst>
            <pc:docMk/>
            <pc:sldMk cId="1501338994" sldId="256"/>
            <ac:cxnSpMk id="17" creationId="{511CE48F-D5E4-4520-AF1E-8F85CFBDA596}"/>
          </ac:cxnSpMkLst>
        </pc:cxnChg>
        <pc:cxnChg chg="add del">
          <ac:chgData name="Mohamad Nasser" userId="34ed65dcd60f4bf9" providerId="LiveId" clId="{41CF1686-B478-4C21-8B9A-1EF099AC5DFC}" dt="2019-09-02T20:27:27.111" v="29" actId="26606"/>
          <ac:cxnSpMkLst>
            <pc:docMk/>
            <pc:sldMk cId="1501338994" sldId="256"/>
            <ac:cxnSpMk id="26" creationId="{6EE9A54B-189D-4645-8254-FDC4210EC6DB}"/>
          </ac:cxnSpMkLst>
        </pc:cxnChg>
        <pc:cxnChg chg="add del">
          <ac:chgData name="Mohamad Nasser" userId="34ed65dcd60f4bf9" providerId="LiveId" clId="{41CF1686-B478-4C21-8B9A-1EF099AC5DFC}" dt="2019-09-02T20:27:27.111" v="29" actId="26606"/>
          <ac:cxnSpMkLst>
            <pc:docMk/>
            <pc:sldMk cId="1501338994" sldId="256"/>
            <ac:cxnSpMk id="27" creationId="{41448851-39AD-4943-BF9C-C50704E08377}"/>
          </ac:cxnSpMkLst>
        </pc:cxnChg>
      </pc:sldChg>
      <pc:sldChg chg="addSp modSp add mod setBg">
        <pc:chgData name="Mohamad Nasser" userId="34ed65dcd60f4bf9" providerId="LiveId" clId="{41CF1686-B478-4C21-8B9A-1EF099AC5DFC}" dt="2019-09-02T20:42:28.120" v="138" actId="1076"/>
        <pc:sldMkLst>
          <pc:docMk/>
          <pc:sldMk cId="1607938754" sldId="258"/>
        </pc:sldMkLst>
        <pc:spChg chg="mod">
          <ac:chgData name="Mohamad Nasser" userId="34ed65dcd60f4bf9" providerId="LiveId" clId="{41CF1686-B478-4C21-8B9A-1EF099AC5DFC}" dt="2019-09-02T20:42:21.176" v="136" actId="404"/>
          <ac:spMkLst>
            <pc:docMk/>
            <pc:sldMk cId="1607938754" sldId="258"/>
            <ac:spMk id="2" creationId="{D7CD6F64-D279-4BE9-B3CB-EF5886C6675A}"/>
          </ac:spMkLst>
        </pc:spChg>
        <pc:spChg chg="add">
          <ac:chgData name="Mohamad Nasser" userId="34ed65dcd60f4bf9" providerId="LiveId" clId="{41CF1686-B478-4C21-8B9A-1EF099AC5DFC}" dt="2019-09-02T20:42:01.100" v="113" actId="26606"/>
          <ac:spMkLst>
            <pc:docMk/>
            <pc:sldMk cId="1607938754" sldId="258"/>
            <ac:spMk id="8" creationId="{6753252F-4873-4F63-801D-CC719279A7D5}"/>
          </ac:spMkLst>
        </pc:spChg>
        <pc:spChg chg="add">
          <ac:chgData name="Mohamad Nasser" userId="34ed65dcd60f4bf9" providerId="LiveId" clId="{41CF1686-B478-4C21-8B9A-1EF099AC5DFC}" dt="2019-09-02T20:42:01.100" v="113" actId="26606"/>
          <ac:spMkLst>
            <pc:docMk/>
            <pc:sldMk cId="1607938754" sldId="258"/>
            <ac:spMk id="10" creationId="{047C8CCB-F95D-4249-92DD-651249D3535A}"/>
          </ac:spMkLst>
        </pc:spChg>
        <pc:picChg chg="add mod">
          <ac:chgData name="Mohamad Nasser" userId="34ed65dcd60f4bf9" providerId="LiveId" clId="{41CF1686-B478-4C21-8B9A-1EF099AC5DFC}" dt="2019-09-02T20:42:28.120" v="138" actId="1076"/>
          <ac:picMkLst>
            <pc:docMk/>
            <pc:sldMk cId="1607938754" sldId="258"/>
            <ac:picMk id="3" creationId="{9530FC21-2908-41AC-831F-7DBEC09C9C75}"/>
          </ac:picMkLst>
        </pc:picChg>
      </pc:sldChg>
      <pc:sldChg chg="addSp modSp add mod setBg">
        <pc:chgData name="Mohamad Nasser" userId="34ed65dcd60f4bf9" providerId="LiveId" clId="{41CF1686-B478-4C21-8B9A-1EF099AC5DFC}" dt="2019-09-02T20:44:05.496" v="161" actId="2711"/>
        <pc:sldMkLst>
          <pc:docMk/>
          <pc:sldMk cId="3047540424" sldId="259"/>
        </pc:sldMkLst>
        <pc:spChg chg="mod">
          <ac:chgData name="Mohamad Nasser" userId="34ed65dcd60f4bf9" providerId="LiveId" clId="{41CF1686-B478-4C21-8B9A-1EF099AC5DFC}" dt="2019-09-02T20:44:05.496" v="161" actId="2711"/>
          <ac:spMkLst>
            <pc:docMk/>
            <pc:sldMk cId="3047540424" sldId="259"/>
            <ac:spMk id="2" creationId="{23B45CC7-55A5-4AEC-B81D-DB429230AE8E}"/>
          </ac:spMkLst>
        </pc:spChg>
        <pc:spChg chg="add">
          <ac:chgData name="Mohamad Nasser" userId="34ed65dcd60f4bf9" providerId="LiveId" clId="{41CF1686-B478-4C21-8B9A-1EF099AC5DFC}" dt="2019-09-02T20:43:59.202" v="160" actId="26606"/>
          <ac:spMkLst>
            <pc:docMk/>
            <pc:sldMk cId="3047540424" sldId="259"/>
            <ac:spMk id="9" creationId="{AB45A142-4255-493C-8284-5D566C121B10}"/>
          </ac:spMkLst>
        </pc:spChg>
        <pc:picChg chg="add mod">
          <ac:chgData name="Mohamad Nasser" userId="34ed65dcd60f4bf9" providerId="LiveId" clId="{41CF1686-B478-4C21-8B9A-1EF099AC5DFC}" dt="2019-09-02T20:43:59.202" v="160" actId="26606"/>
          <ac:picMkLst>
            <pc:docMk/>
            <pc:sldMk cId="3047540424" sldId="259"/>
            <ac:picMk id="4" creationId="{ED244C0F-57C7-4B59-B1A3-AC6CC88C10FA}"/>
          </ac:picMkLst>
        </pc:picChg>
        <pc:cxnChg chg="add">
          <ac:chgData name="Mohamad Nasser" userId="34ed65dcd60f4bf9" providerId="LiveId" clId="{41CF1686-B478-4C21-8B9A-1EF099AC5DFC}" dt="2019-09-02T20:43:59.202" v="160" actId="26606"/>
          <ac:cxnSpMkLst>
            <pc:docMk/>
            <pc:sldMk cId="3047540424" sldId="259"/>
            <ac:cxnSpMk id="11" creationId="{38FB9660-F42F-4313-BBC4-47C007FE484C}"/>
          </ac:cxnSpMkLst>
        </pc:cxnChg>
      </pc:sldChg>
      <pc:sldChg chg="addSp modSp add mod setBg">
        <pc:chgData name="Mohamad Nasser" userId="34ed65dcd60f4bf9" providerId="LiveId" clId="{41CF1686-B478-4C21-8B9A-1EF099AC5DFC}" dt="2019-09-02T20:53:03.966" v="238" actId="14100"/>
        <pc:sldMkLst>
          <pc:docMk/>
          <pc:sldMk cId="405762160" sldId="261"/>
        </pc:sldMkLst>
        <pc:spChg chg="mod">
          <ac:chgData name="Mohamad Nasser" userId="34ed65dcd60f4bf9" providerId="LiveId" clId="{41CF1686-B478-4C21-8B9A-1EF099AC5DFC}" dt="2019-09-02T20:52:50.866" v="234" actId="26606"/>
          <ac:spMkLst>
            <pc:docMk/>
            <pc:sldMk cId="405762160" sldId="261"/>
            <ac:spMk id="2" creationId="{3AF500CC-E370-40FD-99D2-639A77784F72}"/>
          </ac:spMkLst>
        </pc:spChg>
        <pc:spChg chg="add">
          <ac:chgData name="Mohamad Nasser" userId="34ed65dcd60f4bf9" providerId="LiveId" clId="{41CF1686-B478-4C21-8B9A-1EF099AC5DFC}" dt="2019-09-02T20:52:50.866" v="234" actId="26606"/>
          <ac:spMkLst>
            <pc:docMk/>
            <pc:sldMk cId="405762160" sldId="261"/>
            <ac:spMk id="8" creationId="{6753252F-4873-4F63-801D-CC719279A7D5}"/>
          </ac:spMkLst>
        </pc:spChg>
        <pc:spChg chg="add">
          <ac:chgData name="Mohamad Nasser" userId="34ed65dcd60f4bf9" providerId="LiveId" clId="{41CF1686-B478-4C21-8B9A-1EF099AC5DFC}" dt="2019-09-02T20:52:50.866" v="234" actId="26606"/>
          <ac:spMkLst>
            <pc:docMk/>
            <pc:sldMk cId="405762160" sldId="261"/>
            <ac:spMk id="10" creationId="{047C8CCB-F95D-4249-92DD-651249D3535A}"/>
          </ac:spMkLst>
        </pc:spChg>
        <pc:picChg chg="add mod">
          <ac:chgData name="Mohamad Nasser" userId="34ed65dcd60f4bf9" providerId="LiveId" clId="{41CF1686-B478-4C21-8B9A-1EF099AC5DFC}" dt="2019-09-02T20:53:03.966" v="238" actId="14100"/>
          <ac:picMkLst>
            <pc:docMk/>
            <pc:sldMk cId="405762160" sldId="261"/>
            <ac:picMk id="3" creationId="{AC7771C4-878D-4098-A955-11860BC75866}"/>
          </ac:picMkLst>
        </pc:picChg>
      </pc:sldChg>
      <pc:sldChg chg="addSp delSp modSp add mod setBg">
        <pc:chgData name="Mohamad Nasser" userId="34ed65dcd60f4bf9" providerId="LiveId" clId="{41CF1686-B478-4C21-8B9A-1EF099AC5DFC}" dt="2019-09-02T20:55:55.921" v="279" actId="26606"/>
        <pc:sldMkLst>
          <pc:docMk/>
          <pc:sldMk cId="2858077050" sldId="262"/>
        </pc:sldMkLst>
        <pc:spChg chg="mod">
          <ac:chgData name="Mohamad Nasser" userId="34ed65dcd60f4bf9" providerId="LiveId" clId="{41CF1686-B478-4C21-8B9A-1EF099AC5DFC}" dt="2019-09-02T20:55:55.921" v="279" actId="26606"/>
          <ac:spMkLst>
            <pc:docMk/>
            <pc:sldMk cId="2858077050" sldId="262"/>
            <ac:spMk id="2" creationId="{18C638BF-F870-4322-ADB9-18159B31F222}"/>
          </ac:spMkLst>
        </pc:spChg>
        <pc:spChg chg="add del">
          <ac:chgData name="Mohamad Nasser" userId="34ed65dcd60f4bf9" providerId="LiveId" clId="{41CF1686-B478-4C21-8B9A-1EF099AC5DFC}" dt="2019-09-02T20:55:55.921" v="279" actId="26606"/>
          <ac:spMkLst>
            <pc:docMk/>
            <pc:sldMk cId="2858077050" sldId="262"/>
            <ac:spMk id="11" creationId="{823AC064-BC96-4F32-8AE1-B2FD38754823}"/>
          </ac:spMkLst>
        </pc:spChg>
        <pc:picChg chg="add mod ord">
          <ac:chgData name="Mohamad Nasser" userId="34ed65dcd60f4bf9" providerId="LiveId" clId="{41CF1686-B478-4C21-8B9A-1EF099AC5DFC}" dt="2019-09-02T20:55:55.921" v="279" actId="26606"/>
          <ac:picMkLst>
            <pc:docMk/>
            <pc:sldMk cId="2858077050" sldId="262"/>
            <ac:picMk id="3" creationId="{B981CBE1-BD20-4E95-A1D6-22FB21E37140}"/>
          </ac:picMkLst>
        </pc:picChg>
        <pc:picChg chg="add mod">
          <ac:chgData name="Mohamad Nasser" userId="34ed65dcd60f4bf9" providerId="LiveId" clId="{41CF1686-B478-4C21-8B9A-1EF099AC5DFC}" dt="2019-09-02T20:55:55.921" v="279" actId="26606"/>
          <ac:picMkLst>
            <pc:docMk/>
            <pc:sldMk cId="2858077050" sldId="262"/>
            <ac:picMk id="4" creationId="{4F4FDA98-2353-4F87-B262-F6A2816AAF8C}"/>
          </ac:picMkLst>
        </pc:picChg>
        <pc:cxnChg chg="add del">
          <ac:chgData name="Mohamad Nasser" userId="34ed65dcd60f4bf9" providerId="LiveId" clId="{41CF1686-B478-4C21-8B9A-1EF099AC5DFC}" dt="2019-09-02T20:55:55.921" v="279" actId="26606"/>
          <ac:cxnSpMkLst>
            <pc:docMk/>
            <pc:sldMk cId="2858077050" sldId="262"/>
            <ac:cxnSpMk id="9" creationId="{DB146403-F3D6-484B-B2ED-97F9565D0370}"/>
          </ac:cxnSpMkLst>
        </pc:cxnChg>
        <pc:cxnChg chg="add del">
          <ac:chgData name="Mohamad Nasser" userId="34ed65dcd60f4bf9" providerId="LiveId" clId="{41CF1686-B478-4C21-8B9A-1EF099AC5DFC}" dt="2019-09-02T20:55:55.921" v="279" actId="26606"/>
          <ac:cxnSpMkLst>
            <pc:docMk/>
            <pc:sldMk cId="2858077050" sldId="262"/>
            <ac:cxnSpMk id="13" creationId="{7E7C77BC-7138-40B1-A15B-20F57A494629}"/>
          </ac:cxnSpMkLst>
        </pc:cxnChg>
      </pc:sldChg>
    </pc:docChg>
  </pc:docChgLst>
  <pc:docChgLst>
    <pc:chgData name="Mohamad Nasser" userId="34ed65dcd60f4bf9" providerId="LiveId" clId="{93B2D604-2717-4D81-894D-8C29F85E4AD9}"/>
    <pc:docChg chg="undo custSel mod addSld modSld sldOrd">
      <pc:chgData name="Mohamad Nasser" userId="34ed65dcd60f4bf9" providerId="LiveId" clId="{93B2D604-2717-4D81-894D-8C29F85E4AD9}" dt="2019-09-29T22:46:44.428" v="68" actId="1076"/>
      <pc:docMkLst>
        <pc:docMk/>
      </pc:docMkLst>
      <pc:sldChg chg="addSp delSp modSp add mod ord setBg delDesignElem">
        <pc:chgData name="Mohamad Nasser" userId="34ed65dcd60f4bf9" providerId="LiveId" clId="{93B2D604-2717-4D81-894D-8C29F85E4AD9}" dt="2019-09-29T22:43:55.284" v="28"/>
        <pc:sldMkLst>
          <pc:docMk/>
          <pc:sldMk cId="1048398547" sldId="264"/>
        </pc:sldMkLst>
        <pc:spChg chg="add">
          <ac:chgData name="Mohamad Nasser" userId="34ed65dcd60f4bf9" providerId="LiveId" clId="{93B2D604-2717-4D81-894D-8C29F85E4AD9}" dt="2019-09-15T22:35:13.161" v="24" actId="26606"/>
          <ac:spMkLst>
            <pc:docMk/>
            <pc:sldMk cId="1048398547" sldId="264"/>
            <ac:spMk id="7" creationId="{C0B27210-D0CA-4654-B3E3-9ABB4F178EA1}"/>
          </ac:spMkLst>
        </pc:spChg>
        <pc:spChg chg="add">
          <ac:chgData name="Mohamad Nasser" userId="34ed65dcd60f4bf9" providerId="LiveId" clId="{93B2D604-2717-4D81-894D-8C29F85E4AD9}" dt="2019-09-15T22:35:13.161" v="24" actId="26606"/>
          <ac:spMkLst>
            <pc:docMk/>
            <pc:sldMk cId="1048398547" sldId="264"/>
            <ac:spMk id="8" creationId="{1DB7C82F-AB7E-4F0C-B829-FA1B9C415180}"/>
          </ac:spMkLst>
        </pc:spChg>
        <pc:spChg chg="add">
          <ac:chgData name="Mohamad Nasser" userId="34ed65dcd60f4bf9" providerId="LiveId" clId="{93B2D604-2717-4D81-894D-8C29F85E4AD9}" dt="2019-09-15T22:35:13.161" v="24" actId="26606"/>
          <ac:spMkLst>
            <pc:docMk/>
            <pc:sldMk cId="1048398547" sldId="264"/>
            <ac:spMk id="9" creationId="{70B66945-4967-4040-926D-DCA44313CDAB}"/>
          </ac:spMkLst>
        </pc:spChg>
        <pc:spChg chg="del">
          <ac:chgData name="Mohamad Nasser" userId="34ed65dcd60f4bf9" providerId="LiveId" clId="{93B2D604-2717-4D81-894D-8C29F85E4AD9}" dt="2019-09-15T22:32:43.445" v="2"/>
          <ac:spMkLst>
            <pc:docMk/>
            <pc:sldMk cId="1048398547" sldId="264"/>
            <ac:spMk id="10" creationId="{C0B27210-D0CA-4654-B3E3-9ABB4F178EA1}"/>
          </ac:spMkLst>
        </pc:spChg>
        <pc:spChg chg="del">
          <ac:chgData name="Mohamad Nasser" userId="34ed65dcd60f4bf9" providerId="LiveId" clId="{93B2D604-2717-4D81-894D-8C29F85E4AD9}" dt="2019-09-15T22:32:43.445" v="2"/>
          <ac:spMkLst>
            <pc:docMk/>
            <pc:sldMk cId="1048398547" sldId="264"/>
            <ac:spMk id="12" creationId="{1DB7C82F-AB7E-4F0C-B829-FA1B9C415180}"/>
          </ac:spMkLst>
        </pc:spChg>
        <pc:spChg chg="del">
          <ac:chgData name="Mohamad Nasser" userId="34ed65dcd60f4bf9" providerId="LiveId" clId="{93B2D604-2717-4D81-894D-8C29F85E4AD9}" dt="2019-09-15T22:32:43.445" v="2"/>
          <ac:spMkLst>
            <pc:docMk/>
            <pc:sldMk cId="1048398547" sldId="264"/>
            <ac:spMk id="14" creationId="{70B66945-4967-4040-926D-DCA44313CDAB}"/>
          </ac:spMkLst>
        </pc:spChg>
        <pc:picChg chg="mod">
          <ac:chgData name="Mohamad Nasser" userId="34ed65dcd60f4bf9" providerId="LiveId" clId="{93B2D604-2717-4D81-894D-8C29F85E4AD9}" dt="2019-09-15T22:35:13.161" v="24" actId="26606"/>
          <ac:picMkLst>
            <pc:docMk/>
            <pc:sldMk cId="1048398547" sldId="264"/>
            <ac:picMk id="5" creationId="{D98E2FEB-7F40-41DF-907A-AD0DACFC6DAC}"/>
          </ac:picMkLst>
        </pc:picChg>
      </pc:sldChg>
      <pc:sldChg chg="addSp modSp add">
        <pc:chgData name="Mohamad Nasser" userId="34ed65dcd60f4bf9" providerId="LiveId" clId="{93B2D604-2717-4D81-894D-8C29F85E4AD9}" dt="2019-09-15T22:34:38.910" v="23" actId="1076"/>
        <pc:sldMkLst>
          <pc:docMk/>
          <pc:sldMk cId="2808392735" sldId="265"/>
        </pc:sldMkLst>
        <pc:spChg chg="add mod">
          <ac:chgData name="Mohamad Nasser" userId="34ed65dcd60f4bf9" providerId="LiveId" clId="{93B2D604-2717-4D81-894D-8C29F85E4AD9}" dt="2019-09-15T22:34:03.322" v="16" actId="122"/>
          <ac:spMkLst>
            <pc:docMk/>
            <pc:sldMk cId="2808392735" sldId="265"/>
            <ac:spMk id="2" creationId="{6BD0F547-E5AD-4B67-9D09-97DCE6E7EAA3}"/>
          </ac:spMkLst>
        </pc:spChg>
        <pc:spChg chg="mod">
          <ac:chgData name="Mohamad Nasser" userId="34ed65dcd60f4bf9" providerId="LiveId" clId="{93B2D604-2717-4D81-894D-8C29F85E4AD9}" dt="2019-09-15T22:34:38.910" v="23" actId="1076"/>
          <ac:spMkLst>
            <pc:docMk/>
            <pc:sldMk cId="2808392735" sldId="265"/>
            <ac:spMk id="4" creationId="{2DA41104-C57B-461B-9727-E1629B74E674}"/>
          </ac:spMkLst>
        </pc:spChg>
        <pc:spChg chg="mod">
          <ac:chgData name="Mohamad Nasser" userId="34ed65dcd60f4bf9" providerId="LiveId" clId="{93B2D604-2717-4D81-894D-8C29F85E4AD9}" dt="2019-09-15T22:34:34.157" v="22" actId="122"/>
          <ac:spMkLst>
            <pc:docMk/>
            <pc:sldMk cId="2808392735" sldId="265"/>
            <ac:spMk id="8" creationId="{3B90754B-6F4D-4C06-8CF4-CBDD453F6B5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2BBD1-3069-454C-B252-D5CF6E72B3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615C77-6C53-4511-AC7C-8E2DBDC3C5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67A48B-3EDC-42B2-89D2-A4CD5CF3D5E4}"/>
              </a:ext>
            </a:extLst>
          </p:cNvPr>
          <p:cNvSpPr>
            <a:spLocks noGrp="1"/>
          </p:cNvSpPr>
          <p:nvPr>
            <p:ph type="dt" sz="half" idx="10"/>
          </p:nvPr>
        </p:nvSpPr>
        <p:spPr/>
        <p:txBody>
          <a:bodyPr/>
          <a:lstStyle/>
          <a:p>
            <a:fld id="{ED291B17-9318-49DB-B28B-6E5994AE9581}" type="datetime1">
              <a:rPr lang="en-US" smtClean="0"/>
              <a:t>10/4/2019</a:t>
            </a:fld>
            <a:endParaRPr lang="en-US" dirty="0"/>
          </a:p>
        </p:txBody>
      </p:sp>
      <p:sp>
        <p:nvSpPr>
          <p:cNvPr id="5" name="Footer Placeholder 4">
            <a:extLst>
              <a:ext uri="{FF2B5EF4-FFF2-40B4-BE49-F238E27FC236}">
                <a16:creationId xmlns:a16="http://schemas.microsoft.com/office/drawing/2014/main" id="{49E74654-D479-406C-AFB5-F8D9EEA87B5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AA1A66-3A0B-497A-A54D-7A59CB0B254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85163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858F-CD16-4BF0-9D99-A079CDC837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6E19F9-469E-44E7-AFE2-93373FB809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EAF3C6-00DE-4061-B313-A896D650D7F9}"/>
              </a:ext>
            </a:extLst>
          </p:cNvPr>
          <p:cNvSpPr>
            <a:spLocks noGrp="1"/>
          </p:cNvSpPr>
          <p:nvPr>
            <p:ph type="dt" sz="half" idx="10"/>
          </p:nvPr>
        </p:nvSpPr>
        <p:spPr/>
        <p:txBody>
          <a:bodyPr/>
          <a:lstStyle/>
          <a:p>
            <a:fld id="{ED291B17-9318-49DB-B28B-6E5994AE9581}" type="datetime1">
              <a:rPr lang="en-US" smtClean="0"/>
              <a:t>10/4/2019</a:t>
            </a:fld>
            <a:endParaRPr lang="en-US" dirty="0"/>
          </a:p>
        </p:txBody>
      </p:sp>
      <p:sp>
        <p:nvSpPr>
          <p:cNvPr id="5" name="Footer Placeholder 4">
            <a:extLst>
              <a:ext uri="{FF2B5EF4-FFF2-40B4-BE49-F238E27FC236}">
                <a16:creationId xmlns:a16="http://schemas.microsoft.com/office/drawing/2014/main" id="{36ED7490-6264-41C0-8633-BB479D2E5A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7DF21E-47DE-4E62-86FC-B857F8A8047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4799411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F1C262-6057-44B6-93E6-FC3A2618DB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D7F3B9-1952-4B8F-9F2E-674A63ECB3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0A8DA6-4DC2-4A14-BBF5-2C67D72B4402}"/>
              </a:ext>
            </a:extLst>
          </p:cNvPr>
          <p:cNvSpPr>
            <a:spLocks noGrp="1"/>
          </p:cNvSpPr>
          <p:nvPr>
            <p:ph type="dt" sz="half" idx="10"/>
          </p:nvPr>
        </p:nvSpPr>
        <p:spPr/>
        <p:txBody>
          <a:bodyPr/>
          <a:lstStyle/>
          <a:p>
            <a:fld id="{ED291B17-9318-49DB-B28B-6E5994AE9581}" type="datetime1">
              <a:rPr lang="en-US" smtClean="0"/>
              <a:t>10/4/2019</a:t>
            </a:fld>
            <a:endParaRPr lang="en-US" dirty="0"/>
          </a:p>
        </p:txBody>
      </p:sp>
      <p:sp>
        <p:nvSpPr>
          <p:cNvPr id="5" name="Footer Placeholder 4">
            <a:extLst>
              <a:ext uri="{FF2B5EF4-FFF2-40B4-BE49-F238E27FC236}">
                <a16:creationId xmlns:a16="http://schemas.microsoft.com/office/drawing/2014/main" id="{28164CFF-F6F5-47EE-8E08-47E61E6B51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C5C33B-F56E-4F04-99DA-E9D002BE139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1711052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465C-EB76-4525-9424-7D9631F549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35BB92-79C8-4857-894D-C35AC5DD46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39E31-545E-4026-9F41-887DDF9BE437}"/>
              </a:ext>
            </a:extLst>
          </p:cNvPr>
          <p:cNvSpPr>
            <a:spLocks noGrp="1"/>
          </p:cNvSpPr>
          <p:nvPr>
            <p:ph type="dt" sz="half" idx="10"/>
          </p:nvPr>
        </p:nvSpPr>
        <p:spPr/>
        <p:txBody>
          <a:bodyPr/>
          <a:lstStyle/>
          <a:p>
            <a:fld id="{ED291B17-9318-49DB-B28B-6E5994AE9581}" type="datetime1">
              <a:rPr lang="en-US" smtClean="0"/>
              <a:t>10/4/2019</a:t>
            </a:fld>
            <a:endParaRPr lang="en-US" dirty="0"/>
          </a:p>
        </p:txBody>
      </p:sp>
      <p:sp>
        <p:nvSpPr>
          <p:cNvPr id="5" name="Footer Placeholder 4">
            <a:extLst>
              <a:ext uri="{FF2B5EF4-FFF2-40B4-BE49-F238E27FC236}">
                <a16:creationId xmlns:a16="http://schemas.microsoft.com/office/drawing/2014/main" id="{33BD31A9-87FE-47F2-A3B0-70F9C44A67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FBF31F-8743-4FB1-89C4-57D01DAAF5B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506637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00BE4-D0CA-42F5-9EF7-A05FFF9821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FB8769-1948-40BD-9D47-2819EEDC28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89FC77-39F6-4C81-BB68-3117C8BA0836}"/>
              </a:ext>
            </a:extLst>
          </p:cNvPr>
          <p:cNvSpPr>
            <a:spLocks noGrp="1"/>
          </p:cNvSpPr>
          <p:nvPr>
            <p:ph type="dt" sz="half" idx="10"/>
          </p:nvPr>
        </p:nvSpPr>
        <p:spPr/>
        <p:txBody>
          <a:bodyPr/>
          <a:lstStyle/>
          <a:p>
            <a:fld id="{ED291B17-9318-49DB-B28B-6E5994AE9581}" type="datetime1">
              <a:rPr lang="en-US" smtClean="0"/>
              <a:t>10/4/2019</a:t>
            </a:fld>
            <a:endParaRPr lang="en-US" dirty="0"/>
          </a:p>
        </p:txBody>
      </p:sp>
      <p:sp>
        <p:nvSpPr>
          <p:cNvPr id="5" name="Footer Placeholder 4">
            <a:extLst>
              <a:ext uri="{FF2B5EF4-FFF2-40B4-BE49-F238E27FC236}">
                <a16:creationId xmlns:a16="http://schemas.microsoft.com/office/drawing/2014/main" id="{A08037B7-7224-4843-A9B7-665073F31D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A0AE63-922D-48BB-9168-D80C280CF14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0389420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897D7-D7C2-445A-A036-294BC29B69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8ADF5C-1AEF-4B4F-BB59-48C5C77882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F516EA-5C42-4769-AD96-C86E6A1A22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AF7FA9-788C-466A-BF8C-938BE96DE582}"/>
              </a:ext>
            </a:extLst>
          </p:cNvPr>
          <p:cNvSpPr>
            <a:spLocks noGrp="1"/>
          </p:cNvSpPr>
          <p:nvPr>
            <p:ph type="dt" sz="half" idx="10"/>
          </p:nvPr>
        </p:nvSpPr>
        <p:spPr/>
        <p:txBody>
          <a:bodyPr/>
          <a:lstStyle/>
          <a:p>
            <a:fld id="{ED291B17-9318-49DB-B28B-6E5994AE9581}" type="datetime1">
              <a:rPr lang="en-US" smtClean="0"/>
              <a:t>10/4/2019</a:t>
            </a:fld>
            <a:endParaRPr lang="en-US" dirty="0"/>
          </a:p>
        </p:txBody>
      </p:sp>
      <p:sp>
        <p:nvSpPr>
          <p:cNvPr id="6" name="Footer Placeholder 5">
            <a:extLst>
              <a:ext uri="{FF2B5EF4-FFF2-40B4-BE49-F238E27FC236}">
                <a16:creationId xmlns:a16="http://schemas.microsoft.com/office/drawing/2014/main" id="{910C50CC-6E81-41B3-9AF6-164BBAFE1CB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377E4D3-FFE5-471E-A2E7-B81AB7EF71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4906710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ECFF5-65AF-4B23-96E1-CA44F31254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DE1AA5-5A0F-4F31-A8B7-29649E463B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6001AE-2657-4830-ACAC-A262C3848E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1D5274-99BD-4509-90E8-3BBDF4814A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A1E151-AA77-4C9E-9E8E-4C8F061AFD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275F34-396C-4728-B562-3068C05B5B19}"/>
              </a:ext>
            </a:extLst>
          </p:cNvPr>
          <p:cNvSpPr>
            <a:spLocks noGrp="1"/>
          </p:cNvSpPr>
          <p:nvPr>
            <p:ph type="dt" sz="half" idx="10"/>
          </p:nvPr>
        </p:nvSpPr>
        <p:spPr/>
        <p:txBody>
          <a:bodyPr/>
          <a:lstStyle/>
          <a:p>
            <a:fld id="{ED291B17-9318-49DB-B28B-6E5994AE9581}" type="datetime1">
              <a:rPr lang="en-US" smtClean="0"/>
              <a:t>10/4/2019</a:t>
            </a:fld>
            <a:endParaRPr lang="en-US" dirty="0"/>
          </a:p>
        </p:txBody>
      </p:sp>
      <p:sp>
        <p:nvSpPr>
          <p:cNvPr id="8" name="Footer Placeholder 7">
            <a:extLst>
              <a:ext uri="{FF2B5EF4-FFF2-40B4-BE49-F238E27FC236}">
                <a16:creationId xmlns:a16="http://schemas.microsoft.com/office/drawing/2014/main" id="{5248115B-7323-40E7-93D4-1175E469E82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7DD2DC9-D255-4E99-990D-9A209A5E5AE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6428493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5014A-F03D-4D55-9152-77AF051A05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6250B6-7C86-4E15-92EA-C68B95FFDC3D}"/>
              </a:ext>
            </a:extLst>
          </p:cNvPr>
          <p:cNvSpPr>
            <a:spLocks noGrp="1"/>
          </p:cNvSpPr>
          <p:nvPr>
            <p:ph type="dt" sz="half" idx="10"/>
          </p:nvPr>
        </p:nvSpPr>
        <p:spPr/>
        <p:txBody>
          <a:bodyPr/>
          <a:lstStyle/>
          <a:p>
            <a:fld id="{ED291B17-9318-49DB-B28B-6E5994AE9581}" type="datetime1">
              <a:rPr lang="en-US" smtClean="0"/>
              <a:t>10/4/2019</a:t>
            </a:fld>
            <a:endParaRPr lang="en-US" dirty="0"/>
          </a:p>
        </p:txBody>
      </p:sp>
      <p:sp>
        <p:nvSpPr>
          <p:cNvPr id="4" name="Footer Placeholder 3">
            <a:extLst>
              <a:ext uri="{FF2B5EF4-FFF2-40B4-BE49-F238E27FC236}">
                <a16:creationId xmlns:a16="http://schemas.microsoft.com/office/drawing/2014/main" id="{CDC1F7E3-E5CB-4E98-BB3D-83AE2D97E4B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0226218-3C3B-4444-BDE9-8FEA7DC58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251835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BCE1E9-133E-4AF0-9F82-C63E4FB232D2}"/>
              </a:ext>
            </a:extLst>
          </p:cNvPr>
          <p:cNvSpPr>
            <a:spLocks noGrp="1"/>
          </p:cNvSpPr>
          <p:nvPr>
            <p:ph type="dt" sz="half" idx="10"/>
          </p:nvPr>
        </p:nvSpPr>
        <p:spPr/>
        <p:txBody>
          <a:bodyPr/>
          <a:lstStyle/>
          <a:p>
            <a:fld id="{ED291B17-9318-49DB-B28B-6E5994AE9581}" type="datetime1">
              <a:rPr lang="en-US" smtClean="0"/>
              <a:t>10/4/2019</a:t>
            </a:fld>
            <a:endParaRPr lang="en-US" dirty="0"/>
          </a:p>
        </p:txBody>
      </p:sp>
      <p:sp>
        <p:nvSpPr>
          <p:cNvPr id="3" name="Footer Placeholder 2">
            <a:extLst>
              <a:ext uri="{FF2B5EF4-FFF2-40B4-BE49-F238E27FC236}">
                <a16:creationId xmlns:a16="http://schemas.microsoft.com/office/drawing/2014/main" id="{919BFB93-1087-40E8-AAAC-0A7932EA055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5AC517C-CE00-4C58-916E-227E4E76579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583355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04ADA-50DC-45C5-84B6-12E4FFCF6D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31BD2D-3F21-4887-A5A3-684EDBAEE2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344496-3B21-4B8F-B0DE-E8FFFA0E15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64C768-AEE2-4D57-95D2-30FA56B9A317}"/>
              </a:ext>
            </a:extLst>
          </p:cNvPr>
          <p:cNvSpPr>
            <a:spLocks noGrp="1"/>
          </p:cNvSpPr>
          <p:nvPr>
            <p:ph type="dt" sz="half" idx="10"/>
          </p:nvPr>
        </p:nvSpPr>
        <p:spPr/>
        <p:txBody>
          <a:bodyPr/>
          <a:lstStyle/>
          <a:p>
            <a:fld id="{ED291B17-9318-49DB-B28B-6E5994AE9581}" type="datetime1">
              <a:rPr lang="en-US" smtClean="0"/>
              <a:t>10/4/2019</a:t>
            </a:fld>
            <a:endParaRPr lang="en-US" dirty="0"/>
          </a:p>
        </p:txBody>
      </p:sp>
      <p:sp>
        <p:nvSpPr>
          <p:cNvPr id="6" name="Footer Placeholder 5">
            <a:extLst>
              <a:ext uri="{FF2B5EF4-FFF2-40B4-BE49-F238E27FC236}">
                <a16:creationId xmlns:a16="http://schemas.microsoft.com/office/drawing/2014/main" id="{254B9119-479D-4F0F-A524-6B3732A581E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6C2575-8709-4D29-BFE3-2277366276D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0167283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2BA03-6B12-40E2-A0FD-5673251ECA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8D42B1-939D-4218-87E0-DAA6DFC47D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503DFB-3058-408F-9C69-240C70A18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784DC9-DBDC-4FED-A676-ED49DB9374C6}"/>
              </a:ext>
            </a:extLst>
          </p:cNvPr>
          <p:cNvSpPr>
            <a:spLocks noGrp="1"/>
          </p:cNvSpPr>
          <p:nvPr>
            <p:ph type="dt" sz="half" idx="10"/>
          </p:nvPr>
        </p:nvSpPr>
        <p:spPr/>
        <p:txBody>
          <a:bodyPr/>
          <a:lstStyle/>
          <a:p>
            <a:fld id="{ED291B17-9318-49DB-B28B-6E5994AE9581}" type="datetime1">
              <a:rPr lang="en-US" smtClean="0"/>
              <a:t>10/4/2019</a:t>
            </a:fld>
            <a:endParaRPr lang="en-US" dirty="0"/>
          </a:p>
        </p:txBody>
      </p:sp>
      <p:sp>
        <p:nvSpPr>
          <p:cNvPr id="6" name="Footer Placeholder 5">
            <a:extLst>
              <a:ext uri="{FF2B5EF4-FFF2-40B4-BE49-F238E27FC236}">
                <a16:creationId xmlns:a16="http://schemas.microsoft.com/office/drawing/2014/main" id="{7DBFB443-54BF-4CE3-95CF-37F4178C0A6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53AB904-85CE-45A5-A262-FC4BD2EA8D4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6638286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14B5F3-47F7-4EDA-BD51-179E9118C5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BB9F59-5089-488E-B316-263A6745AA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A12578-2882-49B4-83A7-267D9E226B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91B17-9318-49DB-B28B-6E5994AE9581}" type="datetime1">
              <a:rPr lang="en-US" smtClean="0"/>
              <a:t>10/4/2019</a:t>
            </a:fld>
            <a:endParaRPr lang="en-US" dirty="0"/>
          </a:p>
        </p:txBody>
      </p:sp>
      <p:sp>
        <p:nvSpPr>
          <p:cNvPr id="5" name="Footer Placeholder 4">
            <a:extLst>
              <a:ext uri="{FF2B5EF4-FFF2-40B4-BE49-F238E27FC236}">
                <a16:creationId xmlns:a16="http://schemas.microsoft.com/office/drawing/2014/main" id="{E3501F98-42E0-441A-B5E3-0E90D98885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0C1D094-4CDF-453D-ADAC-4B488F7775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36307154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A97E05-DF19-4134-8994-E9AD667B39E0}"/>
              </a:ext>
            </a:extLst>
          </p:cNvPr>
          <p:cNvSpPr>
            <a:spLocks noGrp="1"/>
          </p:cNvSpPr>
          <p:nvPr>
            <p:ph type="ctrTitle"/>
          </p:nvPr>
        </p:nvSpPr>
        <p:spPr>
          <a:xfrm>
            <a:off x="6746628" y="2917767"/>
            <a:ext cx="4645250" cy="1755306"/>
          </a:xfrm>
        </p:spPr>
        <p:txBody>
          <a:bodyPr anchor="b">
            <a:normAutofit/>
          </a:bodyPr>
          <a:lstStyle/>
          <a:p>
            <a:pPr algn="l"/>
            <a:r>
              <a:rPr lang="en-US" sz="5600" dirty="0">
                <a:solidFill>
                  <a:schemeClr val="bg1"/>
                </a:solidFill>
                <a:latin typeface="Arial Black" panose="020B0A04020102020204" pitchFamily="34" charset="0"/>
              </a:rPr>
              <a:t>The Year in Review</a:t>
            </a:r>
          </a:p>
        </p:txBody>
      </p:sp>
      <p:sp>
        <p:nvSpPr>
          <p:cNvPr id="3" name="Subtitle 2">
            <a:extLst>
              <a:ext uri="{FF2B5EF4-FFF2-40B4-BE49-F238E27FC236}">
                <a16:creationId xmlns:a16="http://schemas.microsoft.com/office/drawing/2014/main" id="{CCF9B6B6-DC5F-45D3-A528-0B89099DD472}"/>
              </a:ext>
            </a:extLst>
          </p:cNvPr>
          <p:cNvSpPr>
            <a:spLocks noGrp="1"/>
          </p:cNvSpPr>
          <p:nvPr>
            <p:ph type="subTitle" idx="1"/>
          </p:nvPr>
        </p:nvSpPr>
        <p:spPr>
          <a:xfrm>
            <a:off x="6746627" y="4750894"/>
            <a:ext cx="2615087" cy="615764"/>
          </a:xfrm>
        </p:spPr>
        <p:txBody>
          <a:bodyPr anchor="t">
            <a:normAutofit lnSpcReduction="10000"/>
          </a:bodyPr>
          <a:lstStyle/>
          <a:p>
            <a:pPr algn="l"/>
            <a:r>
              <a:rPr lang="en-US" sz="4000" dirty="0">
                <a:solidFill>
                  <a:schemeClr val="bg1"/>
                </a:solidFill>
              </a:rPr>
              <a:t>2018/2019</a:t>
            </a:r>
          </a:p>
        </p:txBody>
      </p:sp>
      <p:sp>
        <p:nvSpPr>
          <p:cNvPr id="8"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1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98E2FEB-7F40-41DF-907A-AD0DACFC6D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382" y="1009403"/>
            <a:ext cx="4047843" cy="3471023"/>
          </a:xfrm>
          <a:prstGeom prst="rect">
            <a:avLst/>
          </a:prstGeom>
        </p:spPr>
      </p:pic>
    </p:spTree>
    <p:extLst>
      <p:ext uri="{BB962C8B-B14F-4D97-AF65-F5344CB8AC3E}">
        <p14:creationId xmlns:p14="http://schemas.microsoft.com/office/powerpoint/2010/main" val="1048398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786258" cy="821418"/>
          </a:xfrm>
        </p:spPr>
        <p:txBody>
          <a:bodyPr>
            <a:normAutofit/>
          </a:bodyPr>
          <a:lstStyle/>
          <a:p>
            <a:r>
              <a:rPr lang="en-US" sz="3600" b="1" dirty="0"/>
              <a:t>     </a:t>
            </a:r>
            <a:r>
              <a:rPr lang="en-US" sz="3200" b="1" dirty="0">
                <a:latin typeface="+mn-lt"/>
              </a:rPr>
              <a:t>Education and Training: First Aid Mental Health </a:t>
            </a:r>
          </a:p>
        </p:txBody>
      </p:sp>
      <p:pic>
        <p:nvPicPr>
          <p:cNvPr id="3" name="Picture 2">
            <a:extLst>
              <a:ext uri="{FF2B5EF4-FFF2-40B4-BE49-F238E27FC236}">
                <a16:creationId xmlns:a16="http://schemas.microsoft.com/office/drawing/2014/main" id="{CAD3BB88-E92B-413F-9394-093ED66A5D04}"/>
              </a:ext>
            </a:extLst>
          </p:cNvPr>
          <p:cNvPicPr>
            <a:picLocks noChangeAspect="1"/>
          </p:cNvPicPr>
          <p:nvPr/>
        </p:nvPicPr>
        <p:blipFill rotWithShape="1">
          <a:blip r:embed="rId2"/>
          <a:srcRect l="9778" r="-1" b="-1"/>
          <a:stretch/>
        </p:blipFill>
        <p:spPr>
          <a:xfrm>
            <a:off x="1419695" y="1088570"/>
            <a:ext cx="9612086" cy="5406799"/>
          </a:xfrm>
          <a:prstGeom prst="rect">
            <a:avLst/>
          </a:prstGeom>
        </p:spPr>
      </p:pic>
      <p:pic>
        <p:nvPicPr>
          <p:cNvPr id="4" name="Picture 3">
            <a:extLst>
              <a:ext uri="{FF2B5EF4-FFF2-40B4-BE49-F238E27FC236}">
                <a16:creationId xmlns:a16="http://schemas.microsoft.com/office/drawing/2014/main" id="{43A46AED-3D65-491F-9557-52E7741FB8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3000" y="137349"/>
            <a:ext cx="1109298" cy="951222"/>
          </a:xfrm>
          <a:prstGeom prst="rect">
            <a:avLst/>
          </a:prstGeom>
        </p:spPr>
      </p:pic>
    </p:spTree>
    <p:extLst>
      <p:ext uri="{BB962C8B-B14F-4D97-AF65-F5344CB8AC3E}">
        <p14:creationId xmlns:p14="http://schemas.microsoft.com/office/powerpoint/2010/main" val="2429147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A41104-C57B-461B-9727-E1629B74E674}"/>
              </a:ext>
            </a:extLst>
          </p:cNvPr>
          <p:cNvSpPr/>
          <p:nvPr/>
        </p:nvSpPr>
        <p:spPr>
          <a:xfrm>
            <a:off x="272614" y="213928"/>
            <a:ext cx="9100229" cy="13388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spcAft>
                <a:spcPts val="800"/>
              </a:spcAft>
            </a:pPr>
            <a:r>
              <a:rPr lang="en-US" b="1" dirty="0">
                <a:ea typeface="Calibri" panose="020F0502020204030204" pitchFamily="34" charset="0"/>
                <a:cs typeface="Aharoni" panose="02010803020104030203" pitchFamily="2" charset="-79"/>
              </a:rPr>
              <a:t>With the help of our partners, donors and supporters, on October 6, 2018 we celebrated the grand opening of</a:t>
            </a:r>
            <a:r>
              <a:rPr lang="en-US" b="1" dirty="0">
                <a:effectLst/>
                <a:ea typeface="Calibri" panose="020F0502020204030204" pitchFamily="34" charset="0"/>
                <a:cs typeface="Aharoni" panose="02010803020104030203" pitchFamily="2" charset="-79"/>
              </a:rPr>
              <a:t> the </a:t>
            </a:r>
            <a:r>
              <a:rPr lang="en-US" b="1" dirty="0">
                <a:ea typeface="Calibri" panose="020F0502020204030204" pitchFamily="34" charset="0"/>
                <a:cs typeface="Aharoni" panose="02010803020104030203" pitchFamily="2" charset="-79"/>
              </a:rPr>
              <a:t>MFF office. The office is located in the County of Riverside, in the City of Moreno Valley, at the beautiful building of the Family Service Association (FSA). </a:t>
            </a:r>
            <a:endParaRPr lang="en-US" b="1" dirty="0">
              <a:effectLst/>
              <a:ea typeface="Calibri" panose="020F0502020204030204" pitchFamily="34" charset="0"/>
              <a:cs typeface="Aharoni" panose="02010803020104030203" pitchFamily="2" charset="-79"/>
            </a:endParaRPr>
          </a:p>
        </p:txBody>
      </p:sp>
      <p:pic>
        <p:nvPicPr>
          <p:cNvPr id="5" name="Picture 4">
            <a:extLst>
              <a:ext uri="{FF2B5EF4-FFF2-40B4-BE49-F238E27FC236}">
                <a16:creationId xmlns:a16="http://schemas.microsoft.com/office/drawing/2014/main" id="{8B6ED76D-AC39-4B5B-8BE6-6BF51B2B8BE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04222" y="3110982"/>
            <a:ext cx="4701799" cy="3240882"/>
          </a:xfrm>
          <a:prstGeom prst="rect">
            <a:avLst/>
          </a:prstGeom>
          <a:noFill/>
          <a:ln>
            <a:noFill/>
          </a:ln>
        </p:spPr>
      </p:pic>
      <p:pic>
        <p:nvPicPr>
          <p:cNvPr id="6" name="Picture 5">
            <a:extLst>
              <a:ext uri="{FF2B5EF4-FFF2-40B4-BE49-F238E27FC236}">
                <a16:creationId xmlns:a16="http://schemas.microsoft.com/office/drawing/2014/main" id="{EB9896EE-2FD7-44F0-AEA8-83367C5C84B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5835" y="2194163"/>
            <a:ext cx="4064784" cy="3056904"/>
          </a:xfrm>
          <a:prstGeom prst="rect">
            <a:avLst/>
          </a:prstGeom>
          <a:noFill/>
          <a:ln>
            <a:noFill/>
          </a:ln>
        </p:spPr>
      </p:pic>
      <p:pic>
        <p:nvPicPr>
          <p:cNvPr id="7" name="Picture 6">
            <a:extLst>
              <a:ext uri="{FF2B5EF4-FFF2-40B4-BE49-F238E27FC236}">
                <a16:creationId xmlns:a16="http://schemas.microsoft.com/office/drawing/2014/main" id="{2C08EC25-3DCA-4B82-AD14-BC19DFEFD0D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659611" y="2073941"/>
            <a:ext cx="6137935" cy="2417910"/>
          </a:xfrm>
          <a:prstGeom prst="rect">
            <a:avLst/>
          </a:prstGeom>
          <a:noFill/>
          <a:ln>
            <a:noFill/>
          </a:ln>
        </p:spPr>
      </p:pic>
      <p:sp>
        <p:nvSpPr>
          <p:cNvPr id="8" name="TextBox 7">
            <a:extLst>
              <a:ext uri="{FF2B5EF4-FFF2-40B4-BE49-F238E27FC236}">
                <a16:creationId xmlns:a16="http://schemas.microsoft.com/office/drawing/2014/main" id="{3B90754B-6F4D-4C06-8CF4-CBDD453F6B54}"/>
              </a:ext>
            </a:extLst>
          </p:cNvPr>
          <p:cNvSpPr txBox="1"/>
          <p:nvPr/>
        </p:nvSpPr>
        <p:spPr>
          <a:xfrm>
            <a:off x="4337398" y="1889537"/>
            <a:ext cx="5035445" cy="107721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3200" dirty="0">
                <a:solidFill>
                  <a:schemeClr val="accent6"/>
                </a:solidFill>
                <a:latin typeface="Arial Black" panose="020B0A04020102020204" pitchFamily="34" charset="0"/>
              </a:rPr>
              <a:t>MFF Office Grand Opening </a:t>
            </a:r>
          </a:p>
        </p:txBody>
      </p:sp>
      <p:sp>
        <p:nvSpPr>
          <p:cNvPr id="2" name="TextBox 1">
            <a:extLst>
              <a:ext uri="{FF2B5EF4-FFF2-40B4-BE49-F238E27FC236}">
                <a16:creationId xmlns:a16="http://schemas.microsoft.com/office/drawing/2014/main" id="{6BD0F547-E5AD-4B67-9D09-97DCE6E7EAA3}"/>
              </a:ext>
            </a:extLst>
          </p:cNvPr>
          <p:cNvSpPr txBox="1"/>
          <p:nvPr/>
        </p:nvSpPr>
        <p:spPr>
          <a:xfrm>
            <a:off x="357419" y="5626360"/>
            <a:ext cx="3601616"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b="1" dirty="0">
                <a:ea typeface="Calibri" panose="020F0502020204030204" pitchFamily="34" charset="0"/>
                <a:cs typeface="Aharoni" panose="02010803020104030203" pitchFamily="2" charset="-79"/>
              </a:rPr>
              <a:t>This was one of our 2018 goals.</a:t>
            </a:r>
            <a:endParaRPr lang="en-US" b="1" dirty="0"/>
          </a:p>
        </p:txBody>
      </p:sp>
    </p:spTree>
    <p:extLst>
      <p:ext uri="{BB962C8B-B14F-4D97-AF65-F5344CB8AC3E}">
        <p14:creationId xmlns:p14="http://schemas.microsoft.com/office/powerpoint/2010/main" val="2808392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9BA144EF-8526-4E5E-A9B3-7FF68E14FBB4}"/>
              </a:ext>
            </a:extLst>
          </p:cNvPr>
          <p:cNvPicPr>
            <a:picLocks noChangeAspect="1"/>
          </p:cNvPicPr>
          <p:nvPr/>
        </p:nvPicPr>
        <p:blipFill rotWithShape="1">
          <a:blip r:embed="rId2"/>
          <a:srcRect t="10247" b="10247"/>
          <a:stretch/>
        </p:blipFill>
        <p:spPr>
          <a:xfrm>
            <a:off x="20" y="10"/>
            <a:ext cx="12191980" cy="6857990"/>
          </a:xfrm>
          <a:prstGeom prst="rect">
            <a:avLst/>
          </a:prstGeom>
        </p:spPr>
      </p:pic>
      <p:sp>
        <p:nvSpPr>
          <p:cNvPr id="7"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83DAC633-8B61-4220-9311-C89DEF7C266E}"/>
              </a:ext>
            </a:extLst>
          </p:cNvPr>
          <p:cNvSpPr>
            <a:spLocks noGrp="1"/>
          </p:cNvSpPr>
          <p:nvPr>
            <p:ph type="ctrTitle"/>
          </p:nvPr>
        </p:nvSpPr>
        <p:spPr>
          <a:xfrm>
            <a:off x="8022021" y="3231931"/>
            <a:ext cx="3852041" cy="1834056"/>
          </a:xfrm>
        </p:spPr>
        <p:txBody>
          <a:bodyPr>
            <a:normAutofit/>
          </a:bodyPr>
          <a:lstStyle/>
          <a:p>
            <a:r>
              <a:rPr lang="en-US" sz="4000" b="1" dirty="0">
                <a:latin typeface="+mn-lt"/>
              </a:rPr>
              <a:t>Our </a:t>
            </a:r>
            <a:br>
              <a:rPr lang="en-US" sz="4000" b="1" dirty="0">
                <a:latin typeface="+mn-lt"/>
              </a:rPr>
            </a:br>
            <a:r>
              <a:rPr lang="en-US" sz="4000" b="1" dirty="0">
                <a:latin typeface="+mn-lt"/>
              </a:rPr>
              <a:t>Financials and Awards</a:t>
            </a:r>
          </a:p>
        </p:txBody>
      </p:sp>
      <p:cxnSp>
        <p:nvCxnSpPr>
          <p:cNvPr id="14"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338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84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CD6F64-D279-4BE9-B3CB-EF5886C6675A}"/>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en-US" sz="3600" b="1" dirty="0">
                <a:solidFill>
                  <a:srgbClr val="FFFFFF"/>
                </a:solidFill>
              </a:rPr>
              <a:t>Our Revenue</a:t>
            </a:r>
          </a:p>
        </p:txBody>
      </p:sp>
      <p:pic>
        <p:nvPicPr>
          <p:cNvPr id="3" name="Picture 2">
            <a:extLst>
              <a:ext uri="{FF2B5EF4-FFF2-40B4-BE49-F238E27FC236}">
                <a16:creationId xmlns:a16="http://schemas.microsoft.com/office/drawing/2014/main" id="{9530FC21-2908-41AC-831F-7DBEC09C9C75}"/>
              </a:ext>
            </a:extLst>
          </p:cNvPr>
          <p:cNvPicPr>
            <a:picLocks noChangeAspect="1"/>
          </p:cNvPicPr>
          <p:nvPr/>
        </p:nvPicPr>
        <p:blipFill>
          <a:blip r:embed="rId2"/>
          <a:stretch>
            <a:fillRect/>
          </a:stretch>
        </p:blipFill>
        <p:spPr>
          <a:xfrm>
            <a:off x="4362957" y="526312"/>
            <a:ext cx="6870264" cy="5805376"/>
          </a:xfrm>
          <a:prstGeom prst="rect">
            <a:avLst/>
          </a:prstGeom>
        </p:spPr>
      </p:pic>
      <p:pic>
        <p:nvPicPr>
          <p:cNvPr id="6" name="Picture 5">
            <a:extLst>
              <a:ext uri="{FF2B5EF4-FFF2-40B4-BE49-F238E27FC236}">
                <a16:creationId xmlns:a16="http://schemas.microsoft.com/office/drawing/2014/main" id="{5F3F9D99-D9C1-40D6-8D74-A0E816E482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4606" y="137348"/>
            <a:ext cx="1507692" cy="1292845"/>
          </a:xfrm>
          <a:prstGeom prst="rect">
            <a:avLst/>
          </a:prstGeom>
        </p:spPr>
      </p:pic>
    </p:spTree>
    <p:extLst>
      <p:ext uri="{BB962C8B-B14F-4D97-AF65-F5344CB8AC3E}">
        <p14:creationId xmlns:p14="http://schemas.microsoft.com/office/powerpoint/2010/main" val="1607938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B45CC7-55A5-4AEC-B81D-DB429230AE8E}"/>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rgbClr val="FFFFFF"/>
                </a:solidFill>
                <a:latin typeface="Arial Black" panose="020B0A04020102020204" pitchFamily="34" charset="0"/>
              </a:rPr>
              <a:t>Awards in 2018/19</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A screenshot of a newspaper&#10;&#10;Description automatically generated">
            <a:extLst>
              <a:ext uri="{FF2B5EF4-FFF2-40B4-BE49-F238E27FC236}">
                <a16:creationId xmlns:a16="http://schemas.microsoft.com/office/drawing/2014/main" id="{ED244C0F-57C7-4B59-B1A3-AC6CC88C10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7353" y="492573"/>
            <a:ext cx="6306483" cy="5880796"/>
          </a:xfrm>
          <a:prstGeom prst="rect">
            <a:avLst/>
          </a:prstGeom>
        </p:spPr>
      </p:pic>
    </p:spTree>
    <p:extLst>
      <p:ext uri="{BB962C8B-B14F-4D97-AF65-F5344CB8AC3E}">
        <p14:creationId xmlns:p14="http://schemas.microsoft.com/office/powerpoint/2010/main" val="3047540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638BF-F870-4322-ADB9-18159B31F222}"/>
              </a:ext>
            </a:extLst>
          </p:cNvPr>
          <p:cNvSpPr>
            <a:spLocks noGrp="1"/>
          </p:cNvSpPr>
          <p:nvPr>
            <p:ph type="title"/>
          </p:nvPr>
        </p:nvSpPr>
        <p:spPr>
          <a:xfrm>
            <a:off x="838200" y="0"/>
            <a:ext cx="10515600" cy="1325563"/>
          </a:xfrm>
        </p:spPr>
        <p:txBody>
          <a:bodyPr/>
          <a:lstStyle/>
          <a:p>
            <a:pPr algn="ctr"/>
            <a:r>
              <a:rPr lang="en-US">
                <a:latin typeface="Arial Black" panose="020B0A04020102020204" pitchFamily="34" charset="0"/>
              </a:rPr>
              <a:t>Get Involved with MFF</a:t>
            </a:r>
            <a:endParaRPr lang="en-US" dirty="0">
              <a:latin typeface="Arial Black" panose="020B0A04020102020204" pitchFamily="34" charset="0"/>
            </a:endParaRPr>
          </a:p>
        </p:txBody>
      </p:sp>
      <p:pic>
        <p:nvPicPr>
          <p:cNvPr id="3" name="Picture 2">
            <a:extLst>
              <a:ext uri="{FF2B5EF4-FFF2-40B4-BE49-F238E27FC236}">
                <a16:creationId xmlns:a16="http://schemas.microsoft.com/office/drawing/2014/main" id="{B981CBE1-BD20-4E95-A1D6-22FB21E37140}"/>
              </a:ext>
            </a:extLst>
          </p:cNvPr>
          <p:cNvPicPr>
            <a:picLocks noChangeAspect="1"/>
          </p:cNvPicPr>
          <p:nvPr/>
        </p:nvPicPr>
        <p:blipFill>
          <a:blip r:embed="rId2"/>
          <a:stretch>
            <a:fillRect/>
          </a:stretch>
        </p:blipFill>
        <p:spPr>
          <a:xfrm>
            <a:off x="407930" y="4497355"/>
            <a:ext cx="11784070" cy="2360645"/>
          </a:xfrm>
          <a:prstGeom prst="rect">
            <a:avLst/>
          </a:prstGeom>
        </p:spPr>
      </p:pic>
      <p:pic>
        <p:nvPicPr>
          <p:cNvPr id="4" name="Picture 3">
            <a:extLst>
              <a:ext uri="{FF2B5EF4-FFF2-40B4-BE49-F238E27FC236}">
                <a16:creationId xmlns:a16="http://schemas.microsoft.com/office/drawing/2014/main" id="{4F4FDA98-2353-4F87-B262-F6A2816AAF8C}"/>
              </a:ext>
            </a:extLst>
          </p:cNvPr>
          <p:cNvPicPr>
            <a:picLocks noChangeAspect="1"/>
          </p:cNvPicPr>
          <p:nvPr/>
        </p:nvPicPr>
        <p:blipFill>
          <a:blip r:embed="rId3"/>
          <a:stretch>
            <a:fillRect/>
          </a:stretch>
        </p:blipFill>
        <p:spPr>
          <a:xfrm>
            <a:off x="2633034" y="970383"/>
            <a:ext cx="7333862" cy="3594464"/>
          </a:xfrm>
          <a:prstGeom prst="rect">
            <a:avLst/>
          </a:prstGeom>
        </p:spPr>
      </p:pic>
      <p:pic>
        <p:nvPicPr>
          <p:cNvPr id="5" name="Picture 4">
            <a:extLst>
              <a:ext uri="{FF2B5EF4-FFF2-40B4-BE49-F238E27FC236}">
                <a16:creationId xmlns:a16="http://schemas.microsoft.com/office/drawing/2014/main" id="{A96DB0D0-3A37-404D-A012-AC22604687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4606" y="137348"/>
            <a:ext cx="1507692" cy="1292845"/>
          </a:xfrm>
          <a:prstGeom prst="rect">
            <a:avLst/>
          </a:prstGeom>
        </p:spPr>
      </p:pic>
    </p:spTree>
    <p:extLst>
      <p:ext uri="{BB962C8B-B14F-4D97-AF65-F5344CB8AC3E}">
        <p14:creationId xmlns:p14="http://schemas.microsoft.com/office/powerpoint/2010/main" val="2858077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63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F500CC-E370-40FD-99D2-639A77784F72}"/>
              </a:ext>
            </a:extLst>
          </p:cNvPr>
          <p:cNvSpPr>
            <a:spLocks noGrp="1"/>
          </p:cNvSpPr>
          <p:nvPr>
            <p:ph type="title"/>
          </p:nvPr>
        </p:nvSpPr>
        <p:spPr>
          <a:xfrm>
            <a:off x="540327" y="1895302"/>
            <a:ext cx="2867891" cy="2888336"/>
          </a:xfrm>
          <a:prstGeom prst="ellipse">
            <a:avLst/>
          </a:prstGeom>
          <a:solidFill>
            <a:srgbClr val="262626"/>
          </a:solidFill>
          <a:ln w="174625" cmpd="thinThick">
            <a:solidFill>
              <a:srgbClr val="262626"/>
            </a:solidFill>
          </a:ln>
        </p:spPr>
        <p:txBody>
          <a:bodyPr anchor="ctr">
            <a:normAutofit/>
          </a:bodyPr>
          <a:lstStyle/>
          <a:p>
            <a:pPr algn="ctr"/>
            <a:r>
              <a:rPr lang="en-US" sz="3000" b="1" dirty="0">
                <a:solidFill>
                  <a:srgbClr val="FFFFFF"/>
                </a:solidFill>
              </a:rPr>
              <a:t>OUR </a:t>
            </a:r>
            <a:br>
              <a:rPr lang="en-US" sz="3000" b="1" dirty="0">
                <a:solidFill>
                  <a:srgbClr val="FFFFFF"/>
                </a:solidFill>
              </a:rPr>
            </a:br>
            <a:r>
              <a:rPr lang="en-US" sz="3000" b="1" dirty="0">
                <a:solidFill>
                  <a:srgbClr val="FFFFFF"/>
                </a:solidFill>
              </a:rPr>
              <a:t>VISION</a:t>
            </a:r>
          </a:p>
        </p:txBody>
      </p:sp>
      <p:sp>
        <p:nvSpPr>
          <p:cNvPr id="4" name="Rectangle 3"/>
          <p:cNvSpPr/>
          <p:nvPr/>
        </p:nvSpPr>
        <p:spPr>
          <a:xfrm>
            <a:off x="3712029" y="1045029"/>
            <a:ext cx="7750628" cy="502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Supporting a strong, healthy, </a:t>
            </a:r>
          </a:p>
          <a:p>
            <a:r>
              <a:rPr lang="en-US" sz="4000" dirty="0">
                <a:solidFill>
                  <a:schemeClr val="tx1"/>
                </a:solidFill>
              </a:rPr>
              <a:t>and well-balanced family unit throughout the various stages of the family life cycle.</a:t>
            </a:r>
          </a:p>
        </p:txBody>
      </p:sp>
      <p:pic>
        <p:nvPicPr>
          <p:cNvPr id="6" name="Picture 5">
            <a:extLst>
              <a:ext uri="{FF2B5EF4-FFF2-40B4-BE49-F238E27FC236}">
                <a16:creationId xmlns:a16="http://schemas.microsoft.com/office/drawing/2014/main" id="{93B78C0A-104C-42F2-8B75-C69E4CA167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4606" y="137348"/>
            <a:ext cx="1507692" cy="1292845"/>
          </a:xfrm>
          <a:prstGeom prst="rect">
            <a:avLst/>
          </a:prstGeom>
        </p:spPr>
      </p:pic>
    </p:spTree>
    <p:extLst>
      <p:ext uri="{BB962C8B-B14F-4D97-AF65-F5344CB8AC3E}">
        <p14:creationId xmlns:p14="http://schemas.microsoft.com/office/powerpoint/2010/main" val="2510204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63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F500CC-E370-40FD-99D2-639A77784F72}"/>
              </a:ext>
            </a:extLst>
          </p:cNvPr>
          <p:cNvSpPr>
            <a:spLocks noGrp="1"/>
          </p:cNvSpPr>
          <p:nvPr>
            <p:ph type="title"/>
          </p:nvPr>
        </p:nvSpPr>
        <p:spPr>
          <a:xfrm>
            <a:off x="540327" y="1895302"/>
            <a:ext cx="2867891" cy="2888336"/>
          </a:xfrm>
          <a:prstGeom prst="ellipse">
            <a:avLst/>
          </a:prstGeom>
          <a:solidFill>
            <a:srgbClr val="262626"/>
          </a:solidFill>
          <a:ln w="174625" cmpd="thinThick">
            <a:solidFill>
              <a:srgbClr val="262626"/>
            </a:solidFill>
          </a:ln>
        </p:spPr>
        <p:txBody>
          <a:bodyPr anchor="ctr">
            <a:normAutofit/>
          </a:bodyPr>
          <a:lstStyle/>
          <a:p>
            <a:pPr algn="ctr"/>
            <a:r>
              <a:rPr lang="en-US" sz="3000" b="1" dirty="0">
                <a:solidFill>
                  <a:srgbClr val="FFFFFF"/>
                </a:solidFill>
              </a:rPr>
              <a:t>Our MISSION</a:t>
            </a:r>
          </a:p>
        </p:txBody>
      </p:sp>
      <p:sp>
        <p:nvSpPr>
          <p:cNvPr id="4" name="Rectangle 3"/>
          <p:cNvSpPr/>
          <p:nvPr/>
        </p:nvSpPr>
        <p:spPr>
          <a:xfrm>
            <a:off x="3712029" y="1045029"/>
            <a:ext cx="7750628" cy="502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The Muslim Family Foundation (MFF) </a:t>
            </a:r>
          </a:p>
          <a:p>
            <a:r>
              <a:rPr lang="en-US" sz="3200" dirty="0">
                <a:solidFill>
                  <a:schemeClr val="tx1"/>
                </a:solidFill>
              </a:rPr>
              <a:t>is a non-profit community-based organization </a:t>
            </a:r>
          </a:p>
          <a:p>
            <a:r>
              <a:rPr lang="en-US" sz="3200" dirty="0">
                <a:solidFill>
                  <a:schemeClr val="tx1"/>
                </a:solidFill>
              </a:rPr>
              <a:t>that provides programs to assist families and individuals with issues that challenge their mental, physical, and emotional wellbeing. Our programs support basic life skills and provide psychological support as well as family, marriage, and end of life counseling.</a:t>
            </a:r>
          </a:p>
        </p:txBody>
      </p:sp>
      <p:pic>
        <p:nvPicPr>
          <p:cNvPr id="6" name="Picture 5">
            <a:extLst>
              <a:ext uri="{FF2B5EF4-FFF2-40B4-BE49-F238E27FC236}">
                <a16:creationId xmlns:a16="http://schemas.microsoft.com/office/drawing/2014/main" id="{4E1CA2B3-F6E1-460D-AE54-10DA4E3D6A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4606" y="137348"/>
            <a:ext cx="1507692" cy="1292845"/>
          </a:xfrm>
          <a:prstGeom prst="rect">
            <a:avLst/>
          </a:prstGeom>
        </p:spPr>
      </p:pic>
    </p:spTree>
    <p:extLst>
      <p:ext uri="{BB962C8B-B14F-4D97-AF65-F5344CB8AC3E}">
        <p14:creationId xmlns:p14="http://schemas.microsoft.com/office/powerpoint/2010/main" val="2950538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63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F500CC-E370-40FD-99D2-639A77784F72}"/>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en-US" sz="3600" b="1" dirty="0">
                <a:solidFill>
                  <a:srgbClr val="FFFFFF"/>
                </a:solidFill>
              </a:rPr>
              <a:t>Our </a:t>
            </a:r>
            <a:br>
              <a:rPr lang="en-US" sz="3600" b="1" dirty="0">
                <a:solidFill>
                  <a:srgbClr val="FFFFFF"/>
                </a:solidFill>
              </a:rPr>
            </a:br>
            <a:r>
              <a:rPr lang="en-US" sz="3600" b="1" dirty="0">
                <a:solidFill>
                  <a:srgbClr val="FFFFFF"/>
                </a:solidFill>
              </a:rPr>
              <a:t>Story</a:t>
            </a:r>
          </a:p>
        </p:txBody>
      </p:sp>
      <p:sp>
        <p:nvSpPr>
          <p:cNvPr id="4" name="Rectangle 3"/>
          <p:cNvSpPr/>
          <p:nvPr/>
        </p:nvSpPr>
        <p:spPr>
          <a:xfrm>
            <a:off x="3712029" y="1045029"/>
            <a:ext cx="7750628" cy="502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Muslim Family Foundation (MFF) was founded in 2012 and became a 501 (c) (3) non-profit organization in 2015. MFF is a full social service organization that primarily, but not exclusively, serves the needs of the Inland Empire Muslim Communities.</a:t>
            </a:r>
          </a:p>
        </p:txBody>
      </p:sp>
      <p:pic>
        <p:nvPicPr>
          <p:cNvPr id="6" name="Picture 5">
            <a:extLst>
              <a:ext uri="{FF2B5EF4-FFF2-40B4-BE49-F238E27FC236}">
                <a16:creationId xmlns:a16="http://schemas.microsoft.com/office/drawing/2014/main" id="{F586DAFB-4C56-456C-84DF-B7BE6BE630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4606" y="137348"/>
            <a:ext cx="1507692" cy="1292845"/>
          </a:xfrm>
          <a:prstGeom prst="rect">
            <a:avLst/>
          </a:prstGeom>
        </p:spPr>
      </p:pic>
    </p:spTree>
    <p:extLst>
      <p:ext uri="{BB962C8B-B14F-4D97-AF65-F5344CB8AC3E}">
        <p14:creationId xmlns:p14="http://schemas.microsoft.com/office/powerpoint/2010/main" val="1835988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63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F500CC-E370-40FD-99D2-639A77784F72}"/>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en-US" sz="3600" b="1" dirty="0">
                <a:solidFill>
                  <a:srgbClr val="FFFFFF"/>
                </a:solidFill>
              </a:rPr>
              <a:t>Our Programs</a:t>
            </a:r>
          </a:p>
        </p:txBody>
      </p:sp>
      <p:sp>
        <p:nvSpPr>
          <p:cNvPr id="4" name="Rectangle 3"/>
          <p:cNvSpPr/>
          <p:nvPr/>
        </p:nvSpPr>
        <p:spPr>
          <a:xfrm>
            <a:off x="4189613" y="1666702"/>
            <a:ext cx="7464829" cy="3826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4800" dirty="0">
                <a:solidFill>
                  <a:schemeClr val="tx1"/>
                </a:solidFill>
              </a:rPr>
              <a:t>Mobile Health Clinic</a:t>
            </a:r>
          </a:p>
          <a:p>
            <a:pPr marL="571500" indent="-571500">
              <a:buFont typeface="Arial" panose="020B0604020202020204" pitchFamily="34" charset="0"/>
              <a:buChar char="•"/>
            </a:pPr>
            <a:r>
              <a:rPr lang="en-US" sz="4800" dirty="0">
                <a:solidFill>
                  <a:schemeClr val="tx1"/>
                </a:solidFill>
              </a:rPr>
              <a:t>Referral Program</a:t>
            </a:r>
          </a:p>
          <a:p>
            <a:pPr marL="571500" indent="-571500">
              <a:buFont typeface="Arial" panose="020B0604020202020204" pitchFamily="34" charset="0"/>
              <a:buChar char="•"/>
            </a:pPr>
            <a:r>
              <a:rPr lang="en-US" sz="4800" dirty="0">
                <a:solidFill>
                  <a:schemeClr val="tx1"/>
                </a:solidFill>
              </a:rPr>
              <a:t>Education and Training</a:t>
            </a:r>
          </a:p>
          <a:p>
            <a:pPr marL="571500" indent="-571500">
              <a:buFont typeface="Arial" panose="020B0604020202020204" pitchFamily="34" charset="0"/>
              <a:buChar char="•"/>
            </a:pPr>
            <a:r>
              <a:rPr lang="en-US" sz="4800" dirty="0">
                <a:solidFill>
                  <a:schemeClr val="tx1"/>
                </a:solidFill>
              </a:rPr>
              <a:t>Annual Family Symposium</a:t>
            </a:r>
          </a:p>
        </p:txBody>
      </p:sp>
      <p:pic>
        <p:nvPicPr>
          <p:cNvPr id="6" name="Picture 5">
            <a:extLst>
              <a:ext uri="{FF2B5EF4-FFF2-40B4-BE49-F238E27FC236}">
                <a16:creationId xmlns:a16="http://schemas.microsoft.com/office/drawing/2014/main" id="{F9B8A14B-A176-4F8D-95D8-8F0574BD89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4606" y="137348"/>
            <a:ext cx="1507692" cy="1292845"/>
          </a:xfrm>
          <a:prstGeom prst="rect">
            <a:avLst/>
          </a:prstGeom>
        </p:spPr>
      </p:pic>
    </p:spTree>
    <p:extLst>
      <p:ext uri="{BB962C8B-B14F-4D97-AF65-F5344CB8AC3E}">
        <p14:creationId xmlns:p14="http://schemas.microsoft.com/office/powerpoint/2010/main" val="405762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63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F500CC-E370-40FD-99D2-639A77784F72}"/>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en-US" sz="3600" b="1" dirty="0">
                <a:solidFill>
                  <a:srgbClr val="FFFFFF"/>
                </a:solidFill>
              </a:rPr>
              <a:t>Our Programs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2773" y="795131"/>
            <a:ext cx="8034961" cy="4954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AF8A09FE-FCEA-4948-9865-3368F2CE26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64" y="137348"/>
            <a:ext cx="686933" cy="589045"/>
          </a:xfrm>
          <a:prstGeom prst="rect">
            <a:avLst/>
          </a:prstGeom>
        </p:spPr>
      </p:pic>
    </p:spTree>
    <p:extLst>
      <p:ext uri="{BB962C8B-B14F-4D97-AF65-F5344CB8AC3E}">
        <p14:creationId xmlns:p14="http://schemas.microsoft.com/office/powerpoint/2010/main" val="3255003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63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F500CC-E370-40FD-99D2-639A77784F72}"/>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en-US" sz="3600" b="1" dirty="0">
                <a:solidFill>
                  <a:srgbClr val="FFFFFF"/>
                </a:solidFill>
              </a:rPr>
              <a:t>Mobile Health Clinic</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010" y="1535124"/>
            <a:ext cx="7693172" cy="4790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29010" y="623455"/>
            <a:ext cx="5240917" cy="707886"/>
          </a:xfrm>
          <a:prstGeom prst="rect">
            <a:avLst/>
          </a:prstGeom>
          <a:noFill/>
        </p:spPr>
        <p:txBody>
          <a:bodyPr wrap="square" rtlCol="0">
            <a:spAutoFit/>
          </a:bodyPr>
          <a:lstStyle/>
          <a:p>
            <a:r>
              <a:rPr lang="en-US" sz="4000" b="1" dirty="0"/>
              <a:t>Who are we impacting? </a:t>
            </a:r>
          </a:p>
        </p:txBody>
      </p:sp>
      <p:pic>
        <p:nvPicPr>
          <p:cNvPr id="7" name="Picture 6">
            <a:extLst>
              <a:ext uri="{FF2B5EF4-FFF2-40B4-BE49-F238E27FC236}">
                <a16:creationId xmlns:a16="http://schemas.microsoft.com/office/drawing/2014/main" id="{92669F57-C2C7-427F-9D3D-C8F76A9EDF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4606" y="137348"/>
            <a:ext cx="1507692" cy="1292845"/>
          </a:xfrm>
          <a:prstGeom prst="rect">
            <a:avLst/>
          </a:prstGeom>
        </p:spPr>
      </p:pic>
    </p:spTree>
    <p:extLst>
      <p:ext uri="{BB962C8B-B14F-4D97-AF65-F5344CB8AC3E}">
        <p14:creationId xmlns:p14="http://schemas.microsoft.com/office/powerpoint/2010/main" val="1430612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63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F500CC-E370-40FD-99D2-639A77784F72}"/>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en-US" sz="3600" b="1" dirty="0">
                <a:solidFill>
                  <a:srgbClr val="FFFFFF"/>
                </a:solidFill>
              </a:rPr>
              <a:t>Referral Program</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4468" y="1450412"/>
            <a:ext cx="7315200"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500F057B-1D92-4666-BBBE-7E8F7E8BDD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4606" y="137348"/>
            <a:ext cx="1507692" cy="1292845"/>
          </a:xfrm>
          <a:prstGeom prst="rect">
            <a:avLst/>
          </a:prstGeom>
        </p:spPr>
      </p:pic>
    </p:spTree>
    <p:extLst>
      <p:ext uri="{BB962C8B-B14F-4D97-AF65-F5344CB8AC3E}">
        <p14:creationId xmlns:p14="http://schemas.microsoft.com/office/powerpoint/2010/main" val="3282071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571" y="365126"/>
            <a:ext cx="6977744" cy="843188"/>
          </a:xfrm>
        </p:spPr>
        <p:txBody>
          <a:bodyPr/>
          <a:lstStyle/>
          <a:p>
            <a:r>
              <a:rPr lang="en-US" b="1" dirty="0"/>
              <a:t>6</a:t>
            </a:r>
            <a:r>
              <a:rPr lang="en-US" b="1" baseline="30000" dirty="0"/>
              <a:t>th</a:t>
            </a:r>
            <a:r>
              <a:rPr lang="en-US" b="1" dirty="0"/>
              <a:t> Annual Family Symposium</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2981" y="1168325"/>
            <a:ext cx="4497847" cy="2427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5970" y="3753812"/>
            <a:ext cx="4240678" cy="2380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547657" y="1168325"/>
            <a:ext cx="4214159" cy="2427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2982" y="3753812"/>
            <a:ext cx="4497846" cy="2380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6895C19C-B8BB-461D-B75A-942C30F610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89992" y="137348"/>
            <a:ext cx="1202306" cy="1030977"/>
          </a:xfrm>
          <a:prstGeom prst="rect">
            <a:avLst/>
          </a:prstGeom>
        </p:spPr>
      </p:pic>
    </p:spTree>
    <p:extLst>
      <p:ext uri="{BB962C8B-B14F-4D97-AF65-F5344CB8AC3E}">
        <p14:creationId xmlns:p14="http://schemas.microsoft.com/office/powerpoint/2010/main" val="949292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249</Words>
  <Application>Microsoft Office PowerPoint</Application>
  <PresentationFormat>Widescreen</PresentationFormat>
  <Paragraphs>29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Black</vt:lpstr>
      <vt:lpstr>Calibri</vt:lpstr>
      <vt:lpstr>Calibri Light</vt:lpstr>
      <vt:lpstr>Office Theme</vt:lpstr>
      <vt:lpstr>The Year in Review</vt:lpstr>
      <vt:lpstr>OUR  VISION</vt:lpstr>
      <vt:lpstr>Our MISSION</vt:lpstr>
      <vt:lpstr>Our  Story</vt:lpstr>
      <vt:lpstr>Our Programs</vt:lpstr>
      <vt:lpstr>Our Programs</vt:lpstr>
      <vt:lpstr>Mobile Health Clinic</vt:lpstr>
      <vt:lpstr>Referral Program</vt:lpstr>
      <vt:lpstr>6th Annual Family Symposium</vt:lpstr>
      <vt:lpstr>     Education and Training: First Aid Mental Health </vt:lpstr>
      <vt:lpstr>PowerPoint Presentation</vt:lpstr>
      <vt:lpstr>Our  Financials and Awards</vt:lpstr>
      <vt:lpstr>Our Revenue</vt:lpstr>
      <vt:lpstr>Awards in 2018/19</vt:lpstr>
      <vt:lpstr>Get Involved with MFF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Year in Review</dc:title>
  <dc:creator>Mohamad Nasser</dc:creator>
  <cp:lastModifiedBy>Mohamad Nasser</cp:lastModifiedBy>
  <cp:revision>21</cp:revision>
  <dcterms:created xsi:type="dcterms:W3CDTF">2019-09-29T22:46:33Z</dcterms:created>
  <dcterms:modified xsi:type="dcterms:W3CDTF">2019-10-04T22:50:12Z</dcterms:modified>
</cp:coreProperties>
</file>